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278F6-65B3-44E0-8DC6-42A252FB50F2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830D0E46-7A2F-41E9-ADC3-A360FAD1C4B1}">
      <dgm:prSet phldrT="[Text]"/>
      <dgm:spPr/>
      <dgm:t>
        <a:bodyPr/>
        <a:lstStyle/>
        <a:p>
          <a:r>
            <a:rPr lang="th-TH" dirty="0" smtClean="0"/>
            <a:t>ประธาน</a:t>
          </a:r>
          <a:endParaRPr lang="th-TH" dirty="0"/>
        </a:p>
      </dgm:t>
    </dgm:pt>
    <dgm:pt modelId="{BEABF4A0-4680-4EB8-99AA-CBA50BA9725E}" type="parTrans" cxnId="{D66FB41D-0265-417B-8AAC-0479836DC96F}">
      <dgm:prSet/>
      <dgm:spPr/>
      <dgm:t>
        <a:bodyPr/>
        <a:lstStyle/>
        <a:p>
          <a:endParaRPr lang="th-TH"/>
        </a:p>
      </dgm:t>
    </dgm:pt>
    <dgm:pt modelId="{3F2E03BF-2DDE-4C44-AA21-072A50262E85}" type="sibTrans" cxnId="{D66FB41D-0265-417B-8AAC-0479836DC96F}">
      <dgm:prSet/>
      <dgm:spPr/>
      <dgm:t>
        <a:bodyPr/>
        <a:lstStyle/>
        <a:p>
          <a:endParaRPr lang="th-TH"/>
        </a:p>
      </dgm:t>
    </dgm:pt>
    <dgm:pt modelId="{33A806D7-9668-4D53-A1ED-42BA5A4574FE}" type="asst">
      <dgm:prSet phldrT="[Text]"/>
      <dgm:spPr/>
      <dgm:t>
        <a:bodyPr/>
        <a:lstStyle/>
        <a:p>
          <a:r>
            <a:rPr lang="th-TH" dirty="0" smtClean="0"/>
            <a:t>เลขา</a:t>
          </a:r>
          <a:endParaRPr lang="th-TH" dirty="0"/>
        </a:p>
      </dgm:t>
    </dgm:pt>
    <dgm:pt modelId="{67D794FB-3375-45DA-B1E1-83884D22087F}" type="parTrans" cxnId="{0AAEBAB0-DEB6-4265-A247-EE479E9F3134}">
      <dgm:prSet/>
      <dgm:spPr/>
      <dgm:t>
        <a:bodyPr/>
        <a:lstStyle/>
        <a:p>
          <a:endParaRPr lang="th-TH"/>
        </a:p>
      </dgm:t>
    </dgm:pt>
    <dgm:pt modelId="{5370C3B4-0F32-4734-BDDF-9F3483C4A054}" type="sibTrans" cxnId="{0AAEBAB0-DEB6-4265-A247-EE479E9F3134}">
      <dgm:prSet/>
      <dgm:spPr/>
      <dgm:t>
        <a:bodyPr/>
        <a:lstStyle/>
        <a:p>
          <a:endParaRPr lang="th-TH"/>
        </a:p>
      </dgm:t>
    </dgm:pt>
    <dgm:pt modelId="{73F7E196-1E4B-46BF-85D8-1F7B15227C38}">
      <dgm:prSet phldrT="[Text]"/>
      <dgm:spPr/>
      <dgm:t>
        <a:bodyPr/>
        <a:lstStyle/>
        <a:p>
          <a:r>
            <a:rPr lang="th-TH" dirty="0" smtClean="0"/>
            <a:t>รอง1</a:t>
          </a:r>
          <a:endParaRPr lang="th-TH" dirty="0"/>
        </a:p>
      </dgm:t>
    </dgm:pt>
    <dgm:pt modelId="{447A8B70-9B6D-4055-9C63-71CEB8BFDBB4}" type="parTrans" cxnId="{02B224E8-1513-49C2-AE25-FB0C9B5E5C5E}">
      <dgm:prSet/>
      <dgm:spPr/>
      <dgm:t>
        <a:bodyPr/>
        <a:lstStyle/>
        <a:p>
          <a:endParaRPr lang="th-TH"/>
        </a:p>
      </dgm:t>
    </dgm:pt>
    <dgm:pt modelId="{855AE618-44F5-48AB-A837-90D0174146EE}" type="sibTrans" cxnId="{02B224E8-1513-49C2-AE25-FB0C9B5E5C5E}">
      <dgm:prSet/>
      <dgm:spPr/>
      <dgm:t>
        <a:bodyPr/>
        <a:lstStyle/>
        <a:p>
          <a:endParaRPr lang="th-TH"/>
        </a:p>
      </dgm:t>
    </dgm:pt>
    <dgm:pt modelId="{EF825BAA-152E-492C-98CF-64EAD0A9B96C}">
      <dgm:prSet phldrT="[Text]"/>
      <dgm:spPr/>
      <dgm:t>
        <a:bodyPr/>
        <a:lstStyle/>
        <a:p>
          <a:r>
            <a:rPr lang="th-TH" dirty="0" smtClean="0"/>
            <a:t>รอง2</a:t>
          </a:r>
          <a:endParaRPr lang="th-TH" dirty="0"/>
        </a:p>
      </dgm:t>
    </dgm:pt>
    <dgm:pt modelId="{C47847F0-1766-4CC1-9B1D-A4FEFAB1DAF5}" type="parTrans" cxnId="{2A86B716-1B83-450A-BF90-69F4AC47F504}">
      <dgm:prSet/>
      <dgm:spPr/>
      <dgm:t>
        <a:bodyPr/>
        <a:lstStyle/>
        <a:p>
          <a:endParaRPr lang="th-TH"/>
        </a:p>
      </dgm:t>
    </dgm:pt>
    <dgm:pt modelId="{63F731FC-B416-43EE-8086-34798375FB64}" type="sibTrans" cxnId="{2A86B716-1B83-450A-BF90-69F4AC47F504}">
      <dgm:prSet/>
      <dgm:spPr/>
      <dgm:t>
        <a:bodyPr/>
        <a:lstStyle/>
        <a:p>
          <a:endParaRPr lang="th-TH"/>
        </a:p>
      </dgm:t>
    </dgm:pt>
    <dgm:pt modelId="{0F4B0C2D-9B4D-433D-ACA5-F5B2F9309045}">
      <dgm:prSet phldrT="[Text]"/>
      <dgm:spPr/>
      <dgm:t>
        <a:bodyPr/>
        <a:lstStyle/>
        <a:p>
          <a:r>
            <a:rPr lang="th-TH" dirty="0" smtClean="0"/>
            <a:t>รอง3</a:t>
          </a:r>
          <a:endParaRPr lang="th-TH" dirty="0"/>
        </a:p>
      </dgm:t>
    </dgm:pt>
    <dgm:pt modelId="{D26ADF9F-47B6-4DFB-ACF3-5262DA06EF3E}" type="parTrans" cxnId="{CA62E7A1-B642-431C-B80C-A4B7B7F0A568}">
      <dgm:prSet/>
      <dgm:spPr/>
      <dgm:t>
        <a:bodyPr/>
        <a:lstStyle/>
        <a:p>
          <a:endParaRPr lang="th-TH"/>
        </a:p>
      </dgm:t>
    </dgm:pt>
    <dgm:pt modelId="{4CC23817-A746-4DC9-A81D-4CDF19BFB3FE}" type="sibTrans" cxnId="{CA62E7A1-B642-431C-B80C-A4B7B7F0A568}">
      <dgm:prSet/>
      <dgm:spPr/>
      <dgm:t>
        <a:bodyPr/>
        <a:lstStyle/>
        <a:p>
          <a:endParaRPr lang="th-TH"/>
        </a:p>
      </dgm:t>
    </dgm:pt>
    <dgm:pt modelId="{25E0B1A4-F097-480C-9953-96832207BF40}">
      <dgm:prSet/>
      <dgm:spPr/>
      <dgm:t>
        <a:bodyPr/>
        <a:lstStyle/>
        <a:p>
          <a:r>
            <a:rPr lang="th-TH" dirty="0" smtClean="0"/>
            <a:t>รอง4</a:t>
          </a:r>
          <a:endParaRPr lang="th-TH" dirty="0"/>
        </a:p>
      </dgm:t>
    </dgm:pt>
    <dgm:pt modelId="{1637F735-6B2B-416B-8FB4-1D54A9ACF5C6}" type="parTrans" cxnId="{5B7916B3-BAB3-4231-A460-F2C41EC03539}">
      <dgm:prSet/>
      <dgm:spPr/>
      <dgm:t>
        <a:bodyPr/>
        <a:lstStyle/>
        <a:p>
          <a:endParaRPr lang="th-TH"/>
        </a:p>
      </dgm:t>
    </dgm:pt>
    <dgm:pt modelId="{68B87F7B-DE10-4E53-916E-65735AE69B79}" type="sibTrans" cxnId="{5B7916B3-BAB3-4231-A460-F2C41EC03539}">
      <dgm:prSet/>
      <dgm:spPr/>
      <dgm:t>
        <a:bodyPr/>
        <a:lstStyle/>
        <a:p>
          <a:endParaRPr lang="th-TH"/>
        </a:p>
      </dgm:t>
    </dgm:pt>
    <dgm:pt modelId="{C8405AFB-0B0F-45B0-96AE-5B86E64BC9EC}">
      <dgm:prSet/>
      <dgm:spPr/>
      <dgm:t>
        <a:bodyPr/>
        <a:lstStyle/>
        <a:p>
          <a:r>
            <a:rPr lang="th-TH" dirty="0" smtClean="0"/>
            <a:t>หัวหน้างาน1</a:t>
          </a:r>
          <a:endParaRPr lang="th-TH" dirty="0"/>
        </a:p>
      </dgm:t>
    </dgm:pt>
    <dgm:pt modelId="{38FD9E12-0AD8-417D-AA9F-81FD2AE9E4DD}" type="parTrans" cxnId="{F53577BB-9896-4033-85BA-262B83192F9B}">
      <dgm:prSet/>
      <dgm:spPr/>
      <dgm:t>
        <a:bodyPr/>
        <a:lstStyle/>
        <a:p>
          <a:endParaRPr lang="th-TH"/>
        </a:p>
      </dgm:t>
    </dgm:pt>
    <dgm:pt modelId="{BF5AA71D-179D-440C-9B90-CFA9F26E13A6}" type="sibTrans" cxnId="{F53577BB-9896-4033-85BA-262B83192F9B}">
      <dgm:prSet/>
      <dgm:spPr/>
      <dgm:t>
        <a:bodyPr/>
        <a:lstStyle/>
        <a:p>
          <a:endParaRPr lang="th-TH"/>
        </a:p>
      </dgm:t>
    </dgm:pt>
    <dgm:pt modelId="{2DA34025-DD5B-4BEF-9711-975DEED217D4}">
      <dgm:prSet/>
      <dgm:spPr/>
      <dgm:t>
        <a:bodyPr/>
        <a:lstStyle/>
        <a:p>
          <a:r>
            <a:rPr lang="th-TH" dirty="0" smtClean="0"/>
            <a:t>หัวหน้างาน2</a:t>
          </a:r>
          <a:endParaRPr lang="th-TH" dirty="0"/>
        </a:p>
      </dgm:t>
    </dgm:pt>
    <dgm:pt modelId="{4097EED6-ADFA-4A34-AA67-5B86C23F6A2A}" type="parTrans" cxnId="{27847486-94FF-48F2-80B2-7677AF856055}">
      <dgm:prSet/>
      <dgm:spPr/>
      <dgm:t>
        <a:bodyPr/>
        <a:lstStyle/>
        <a:p>
          <a:endParaRPr lang="th-TH"/>
        </a:p>
      </dgm:t>
    </dgm:pt>
    <dgm:pt modelId="{C92C2F80-AC36-4DCC-92F5-1A161FC8B14E}" type="sibTrans" cxnId="{27847486-94FF-48F2-80B2-7677AF856055}">
      <dgm:prSet/>
      <dgm:spPr/>
      <dgm:t>
        <a:bodyPr/>
        <a:lstStyle/>
        <a:p>
          <a:endParaRPr lang="th-TH"/>
        </a:p>
      </dgm:t>
    </dgm:pt>
    <dgm:pt modelId="{89EA2A21-49CE-4204-8D46-A71E1E6D1A29}" type="asst">
      <dgm:prSet/>
      <dgm:spPr/>
      <dgm:t>
        <a:bodyPr/>
        <a:lstStyle/>
        <a:p>
          <a:r>
            <a:rPr lang="th-TH" dirty="0" smtClean="0"/>
            <a:t>เลขารอง4</a:t>
          </a:r>
          <a:endParaRPr lang="th-TH" dirty="0"/>
        </a:p>
      </dgm:t>
    </dgm:pt>
    <dgm:pt modelId="{D1FD0216-8C35-422D-BB14-B41658C82BE4}" type="parTrans" cxnId="{D2CD12F3-62F5-4DC2-B7E0-2380B5166F5C}">
      <dgm:prSet/>
      <dgm:spPr/>
      <dgm:t>
        <a:bodyPr/>
        <a:lstStyle/>
        <a:p>
          <a:endParaRPr lang="th-TH"/>
        </a:p>
      </dgm:t>
    </dgm:pt>
    <dgm:pt modelId="{BC8EBA98-85EE-4425-AF22-F7CFDA8534C5}" type="sibTrans" cxnId="{D2CD12F3-62F5-4DC2-B7E0-2380B5166F5C}">
      <dgm:prSet/>
      <dgm:spPr/>
      <dgm:t>
        <a:bodyPr/>
        <a:lstStyle/>
        <a:p>
          <a:endParaRPr lang="th-TH"/>
        </a:p>
      </dgm:t>
    </dgm:pt>
    <dgm:pt modelId="{FA0419CC-7175-425A-A512-91D4B2533AC4}" type="pres">
      <dgm:prSet presAssocID="{41E278F6-65B3-44E0-8DC6-42A252FB50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61324F0-C44C-4282-8BCD-9732EF3172D1}" type="pres">
      <dgm:prSet presAssocID="{830D0E46-7A2F-41E9-ADC3-A360FAD1C4B1}" presName="hierRoot1" presStyleCnt="0">
        <dgm:presLayoutVars>
          <dgm:hierBranch val="init"/>
        </dgm:presLayoutVars>
      </dgm:prSet>
      <dgm:spPr/>
    </dgm:pt>
    <dgm:pt modelId="{59844788-8123-4513-9166-95DB0084C3F5}" type="pres">
      <dgm:prSet presAssocID="{830D0E46-7A2F-41E9-ADC3-A360FAD1C4B1}" presName="rootComposite1" presStyleCnt="0"/>
      <dgm:spPr/>
    </dgm:pt>
    <dgm:pt modelId="{A9566343-45B6-4A9C-B284-89CB18AFD522}" type="pres">
      <dgm:prSet presAssocID="{830D0E46-7A2F-41E9-ADC3-A360FAD1C4B1}" presName="rootText1" presStyleLbl="node0" presStyleIdx="0" presStyleCnt="1" custLinFactNeighborX="24824" custLinFactNeighborY="-1106">
        <dgm:presLayoutVars>
          <dgm:chMax/>
          <dgm:chPref val="3"/>
        </dgm:presLayoutVars>
      </dgm:prSet>
      <dgm:spPr/>
      <dgm:t>
        <a:bodyPr/>
        <a:lstStyle/>
        <a:p>
          <a:endParaRPr lang="th-TH"/>
        </a:p>
      </dgm:t>
    </dgm:pt>
    <dgm:pt modelId="{EE8DF9F7-6982-4582-914C-31AB6A673564}" type="pres">
      <dgm:prSet presAssocID="{830D0E46-7A2F-41E9-ADC3-A360FAD1C4B1}" presName="titleText1" presStyleLbl="fgAcc0" presStyleIdx="0" presStyleCnt="1">
        <dgm:presLayoutVars>
          <dgm:chMax val="0"/>
          <dgm:chPref val="0"/>
        </dgm:presLayoutVars>
      </dgm:prSet>
      <dgm:spPr/>
    </dgm:pt>
    <dgm:pt modelId="{4D687D9D-34E0-4423-A5DE-9BDD8C598C7C}" type="pres">
      <dgm:prSet presAssocID="{830D0E46-7A2F-41E9-ADC3-A360FAD1C4B1}" presName="rootConnector1" presStyleLbl="node1" presStyleIdx="0" presStyleCnt="6"/>
      <dgm:spPr/>
    </dgm:pt>
    <dgm:pt modelId="{B123750B-0FF0-403C-9866-62D9437B2CB4}" type="pres">
      <dgm:prSet presAssocID="{830D0E46-7A2F-41E9-ADC3-A360FAD1C4B1}" presName="hierChild2" presStyleCnt="0"/>
      <dgm:spPr/>
    </dgm:pt>
    <dgm:pt modelId="{248AD41F-2448-4B9C-868F-26BB08AF6B21}" type="pres">
      <dgm:prSet presAssocID="{447A8B70-9B6D-4055-9C63-71CEB8BFDBB4}" presName="Name37" presStyleLbl="parChTrans1D2" presStyleIdx="0" presStyleCnt="5"/>
      <dgm:spPr/>
    </dgm:pt>
    <dgm:pt modelId="{9D14E944-9211-4AF0-828A-F823A7F9D2D0}" type="pres">
      <dgm:prSet presAssocID="{73F7E196-1E4B-46BF-85D8-1F7B15227C38}" presName="hierRoot2" presStyleCnt="0">
        <dgm:presLayoutVars>
          <dgm:hierBranch val="init"/>
        </dgm:presLayoutVars>
      </dgm:prSet>
      <dgm:spPr/>
    </dgm:pt>
    <dgm:pt modelId="{2C78E6F9-00D9-4DD3-B94E-FBB6FF6D8156}" type="pres">
      <dgm:prSet presAssocID="{73F7E196-1E4B-46BF-85D8-1F7B15227C38}" presName="rootComposite" presStyleCnt="0"/>
      <dgm:spPr/>
    </dgm:pt>
    <dgm:pt modelId="{1FA11BCE-3163-4D37-8B2F-59AFB3B24DB8}" type="pres">
      <dgm:prSet presAssocID="{73F7E196-1E4B-46BF-85D8-1F7B15227C38}" presName="rootText" presStyleLbl="node1" presStyleIdx="0" presStyleCnt="6">
        <dgm:presLayoutVars>
          <dgm:chMax/>
          <dgm:chPref val="3"/>
        </dgm:presLayoutVars>
      </dgm:prSet>
      <dgm:spPr/>
    </dgm:pt>
    <dgm:pt modelId="{B04FBFF7-3D9D-4D3A-8886-B0ADF780A75D}" type="pres">
      <dgm:prSet presAssocID="{73F7E196-1E4B-46BF-85D8-1F7B15227C38}" presName="titleText2" presStyleLbl="fgAcc1" presStyleIdx="0" presStyleCnt="6">
        <dgm:presLayoutVars>
          <dgm:chMax val="0"/>
          <dgm:chPref val="0"/>
        </dgm:presLayoutVars>
      </dgm:prSet>
      <dgm:spPr/>
    </dgm:pt>
    <dgm:pt modelId="{F12C070D-FAE2-4773-99C3-F51D3F231BED}" type="pres">
      <dgm:prSet presAssocID="{73F7E196-1E4B-46BF-85D8-1F7B15227C38}" presName="rootConnector" presStyleLbl="node2" presStyleIdx="0" presStyleCnt="0"/>
      <dgm:spPr/>
    </dgm:pt>
    <dgm:pt modelId="{DA8D9438-3CA1-4686-B380-013F221BD9AF}" type="pres">
      <dgm:prSet presAssocID="{73F7E196-1E4B-46BF-85D8-1F7B15227C38}" presName="hierChild4" presStyleCnt="0"/>
      <dgm:spPr/>
    </dgm:pt>
    <dgm:pt modelId="{0210D613-32A2-4EF2-A16C-14D6301072F7}" type="pres">
      <dgm:prSet presAssocID="{73F7E196-1E4B-46BF-85D8-1F7B15227C38}" presName="hierChild5" presStyleCnt="0"/>
      <dgm:spPr/>
    </dgm:pt>
    <dgm:pt modelId="{D8A41E93-2C55-44CC-8C65-045904F9B3F7}" type="pres">
      <dgm:prSet presAssocID="{C47847F0-1766-4CC1-9B1D-A4FEFAB1DAF5}" presName="Name37" presStyleLbl="parChTrans1D2" presStyleIdx="1" presStyleCnt="5"/>
      <dgm:spPr/>
    </dgm:pt>
    <dgm:pt modelId="{C19FA472-2ABF-4897-A811-76D5B656771A}" type="pres">
      <dgm:prSet presAssocID="{EF825BAA-152E-492C-98CF-64EAD0A9B96C}" presName="hierRoot2" presStyleCnt="0">
        <dgm:presLayoutVars>
          <dgm:hierBranch val="init"/>
        </dgm:presLayoutVars>
      </dgm:prSet>
      <dgm:spPr/>
    </dgm:pt>
    <dgm:pt modelId="{74D691FA-8405-4FF3-ABA8-4BAF72F304D1}" type="pres">
      <dgm:prSet presAssocID="{EF825BAA-152E-492C-98CF-64EAD0A9B96C}" presName="rootComposite" presStyleCnt="0"/>
      <dgm:spPr/>
    </dgm:pt>
    <dgm:pt modelId="{CFACF11C-2001-40EB-AEBE-970D82879B5C}" type="pres">
      <dgm:prSet presAssocID="{EF825BAA-152E-492C-98CF-64EAD0A9B96C}" presName="rootText" presStyleLbl="node1" presStyleIdx="1" presStyleCnt="6">
        <dgm:presLayoutVars>
          <dgm:chMax/>
          <dgm:chPref val="3"/>
        </dgm:presLayoutVars>
      </dgm:prSet>
      <dgm:spPr/>
    </dgm:pt>
    <dgm:pt modelId="{66635162-FA11-4DCB-8FF8-B2320D0FEBC2}" type="pres">
      <dgm:prSet presAssocID="{EF825BAA-152E-492C-98CF-64EAD0A9B96C}" presName="titleText2" presStyleLbl="fgAcc1" presStyleIdx="1" presStyleCnt="6">
        <dgm:presLayoutVars>
          <dgm:chMax val="0"/>
          <dgm:chPref val="0"/>
        </dgm:presLayoutVars>
      </dgm:prSet>
      <dgm:spPr/>
    </dgm:pt>
    <dgm:pt modelId="{5C850A72-B699-4005-A30E-67B7C27E9984}" type="pres">
      <dgm:prSet presAssocID="{EF825BAA-152E-492C-98CF-64EAD0A9B96C}" presName="rootConnector" presStyleLbl="node2" presStyleIdx="0" presStyleCnt="0"/>
      <dgm:spPr/>
    </dgm:pt>
    <dgm:pt modelId="{4FB361B0-FBE5-4082-8F42-85CD7E388420}" type="pres">
      <dgm:prSet presAssocID="{EF825BAA-152E-492C-98CF-64EAD0A9B96C}" presName="hierChild4" presStyleCnt="0"/>
      <dgm:spPr/>
    </dgm:pt>
    <dgm:pt modelId="{E44ECC03-B1C0-4A58-89C4-104E42E23509}" type="pres">
      <dgm:prSet presAssocID="{EF825BAA-152E-492C-98CF-64EAD0A9B96C}" presName="hierChild5" presStyleCnt="0"/>
      <dgm:spPr/>
    </dgm:pt>
    <dgm:pt modelId="{932A7075-89C0-45EE-A19B-85E0B4A5B41D}" type="pres">
      <dgm:prSet presAssocID="{D26ADF9F-47B6-4DFB-ACF3-5262DA06EF3E}" presName="Name37" presStyleLbl="parChTrans1D2" presStyleIdx="2" presStyleCnt="5"/>
      <dgm:spPr/>
    </dgm:pt>
    <dgm:pt modelId="{A9922662-2D08-41F1-B558-B1F9D6C080CB}" type="pres">
      <dgm:prSet presAssocID="{0F4B0C2D-9B4D-433D-ACA5-F5B2F9309045}" presName="hierRoot2" presStyleCnt="0">
        <dgm:presLayoutVars>
          <dgm:hierBranch val="init"/>
        </dgm:presLayoutVars>
      </dgm:prSet>
      <dgm:spPr/>
    </dgm:pt>
    <dgm:pt modelId="{83D2B458-473D-47F8-A31D-761F1272E649}" type="pres">
      <dgm:prSet presAssocID="{0F4B0C2D-9B4D-433D-ACA5-F5B2F9309045}" presName="rootComposite" presStyleCnt="0"/>
      <dgm:spPr/>
    </dgm:pt>
    <dgm:pt modelId="{1F5441C3-A4BC-4390-9CCB-BF63921194A1}" type="pres">
      <dgm:prSet presAssocID="{0F4B0C2D-9B4D-433D-ACA5-F5B2F9309045}" presName="rootText" presStyleLbl="node1" presStyleIdx="2" presStyleCnt="6">
        <dgm:presLayoutVars>
          <dgm:chMax/>
          <dgm:chPref val="3"/>
        </dgm:presLayoutVars>
      </dgm:prSet>
      <dgm:spPr/>
    </dgm:pt>
    <dgm:pt modelId="{0E9E835B-FF26-42BA-AE5F-22D7E94846FB}" type="pres">
      <dgm:prSet presAssocID="{0F4B0C2D-9B4D-433D-ACA5-F5B2F9309045}" presName="titleText2" presStyleLbl="fgAcc1" presStyleIdx="2" presStyleCnt="6">
        <dgm:presLayoutVars>
          <dgm:chMax val="0"/>
          <dgm:chPref val="0"/>
        </dgm:presLayoutVars>
      </dgm:prSet>
      <dgm:spPr/>
    </dgm:pt>
    <dgm:pt modelId="{656311E4-8142-4248-8D57-B9376C1B9ED2}" type="pres">
      <dgm:prSet presAssocID="{0F4B0C2D-9B4D-433D-ACA5-F5B2F9309045}" presName="rootConnector" presStyleLbl="node2" presStyleIdx="0" presStyleCnt="0"/>
      <dgm:spPr/>
    </dgm:pt>
    <dgm:pt modelId="{AF659986-9B09-4BC1-B968-1CE2E34EA605}" type="pres">
      <dgm:prSet presAssocID="{0F4B0C2D-9B4D-433D-ACA5-F5B2F9309045}" presName="hierChild4" presStyleCnt="0"/>
      <dgm:spPr/>
    </dgm:pt>
    <dgm:pt modelId="{E15031EE-B198-4B2E-842B-7E4E53BF0EE7}" type="pres">
      <dgm:prSet presAssocID="{0F4B0C2D-9B4D-433D-ACA5-F5B2F9309045}" presName="hierChild5" presStyleCnt="0"/>
      <dgm:spPr/>
    </dgm:pt>
    <dgm:pt modelId="{0080AF79-5F1F-436E-B2C7-DA87AD39754C}" type="pres">
      <dgm:prSet presAssocID="{1637F735-6B2B-416B-8FB4-1D54A9ACF5C6}" presName="Name37" presStyleLbl="parChTrans1D2" presStyleIdx="3" presStyleCnt="5"/>
      <dgm:spPr/>
    </dgm:pt>
    <dgm:pt modelId="{02152B2F-941A-46C2-B4C3-7AB795FDB4F5}" type="pres">
      <dgm:prSet presAssocID="{25E0B1A4-F097-480C-9953-96832207BF40}" presName="hierRoot2" presStyleCnt="0">
        <dgm:presLayoutVars>
          <dgm:hierBranch val="init"/>
        </dgm:presLayoutVars>
      </dgm:prSet>
      <dgm:spPr/>
    </dgm:pt>
    <dgm:pt modelId="{5B2BB654-DA2B-46B4-8EBC-11D9F4248F5B}" type="pres">
      <dgm:prSet presAssocID="{25E0B1A4-F097-480C-9953-96832207BF40}" presName="rootComposite" presStyleCnt="0"/>
      <dgm:spPr/>
    </dgm:pt>
    <dgm:pt modelId="{B336F1B6-D24C-4115-ACED-D93400F5D666}" type="pres">
      <dgm:prSet presAssocID="{25E0B1A4-F097-480C-9953-96832207BF40}" presName="rootText" presStyleLbl="node1" presStyleIdx="3" presStyleCnt="6">
        <dgm:presLayoutVars>
          <dgm:chMax/>
          <dgm:chPref val="3"/>
        </dgm:presLayoutVars>
      </dgm:prSet>
      <dgm:spPr/>
    </dgm:pt>
    <dgm:pt modelId="{7D61C66F-8594-4A2D-8CF8-9846646D38BF}" type="pres">
      <dgm:prSet presAssocID="{25E0B1A4-F097-480C-9953-96832207BF40}" presName="titleText2" presStyleLbl="fgAcc1" presStyleIdx="3" presStyleCnt="6">
        <dgm:presLayoutVars>
          <dgm:chMax val="0"/>
          <dgm:chPref val="0"/>
        </dgm:presLayoutVars>
      </dgm:prSet>
      <dgm:spPr/>
    </dgm:pt>
    <dgm:pt modelId="{A1A92A10-80D2-4046-8A5D-D2B72A7320A4}" type="pres">
      <dgm:prSet presAssocID="{25E0B1A4-F097-480C-9953-96832207BF40}" presName="rootConnector" presStyleLbl="node2" presStyleIdx="0" presStyleCnt="0"/>
      <dgm:spPr/>
    </dgm:pt>
    <dgm:pt modelId="{1788CCC7-1914-4B9B-8B8E-B0919FCD51F8}" type="pres">
      <dgm:prSet presAssocID="{25E0B1A4-F097-480C-9953-96832207BF40}" presName="hierChild4" presStyleCnt="0"/>
      <dgm:spPr/>
    </dgm:pt>
    <dgm:pt modelId="{D3479B94-B32B-4D61-969C-A35AEA32F86C}" type="pres">
      <dgm:prSet presAssocID="{38FD9E12-0AD8-417D-AA9F-81FD2AE9E4DD}" presName="Name37" presStyleLbl="parChTrans1D3" presStyleIdx="0" presStyleCnt="3"/>
      <dgm:spPr/>
    </dgm:pt>
    <dgm:pt modelId="{117D4B11-0F86-4535-ACD7-0FFC189CA041}" type="pres">
      <dgm:prSet presAssocID="{C8405AFB-0B0F-45B0-96AE-5B86E64BC9EC}" presName="hierRoot2" presStyleCnt="0">
        <dgm:presLayoutVars>
          <dgm:hierBranch val="init"/>
        </dgm:presLayoutVars>
      </dgm:prSet>
      <dgm:spPr/>
    </dgm:pt>
    <dgm:pt modelId="{B8095A23-D65A-4A5F-A724-358BB818CF99}" type="pres">
      <dgm:prSet presAssocID="{C8405AFB-0B0F-45B0-96AE-5B86E64BC9EC}" presName="rootComposite" presStyleCnt="0"/>
      <dgm:spPr/>
    </dgm:pt>
    <dgm:pt modelId="{D28F4E3E-3899-4F91-A8D8-F96A66A2FFD5}" type="pres">
      <dgm:prSet presAssocID="{C8405AFB-0B0F-45B0-96AE-5B86E64BC9EC}" presName="rootText" presStyleLbl="node1" presStyleIdx="4" presStyleCnt="6">
        <dgm:presLayoutVars>
          <dgm:chMax/>
          <dgm:chPref val="3"/>
        </dgm:presLayoutVars>
      </dgm:prSet>
      <dgm:spPr/>
    </dgm:pt>
    <dgm:pt modelId="{33DB6753-8BA0-47AE-83AC-AF84907D5776}" type="pres">
      <dgm:prSet presAssocID="{C8405AFB-0B0F-45B0-96AE-5B86E64BC9EC}" presName="titleText2" presStyleLbl="fgAcc1" presStyleIdx="4" presStyleCnt="6">
        <dgm:presLayoutVars>
          <dgm:chMax val="0"/>
          <dgm:chPref val="0"/>
        </dgm:presLayoutVars>
      </dgm:prSet>
      <dgm:spPr/>
    </dgm:pt>
    <dgm:pt modelId="{9171491B-F204-4B3D-AF58-18B14B1BABE2}" type="pres">
      <dgm:prSet presAssocID="{C8405AFB-0B0F-45B0-96AE-5B86E64BC9EC}" presName="rootConnector" presStyleLbl="node3" presStyleIdx="0" presStyleCnt="0"/>
      <dgm:spPr/>
    </dgm:pt>
    <dgm:pt modelId="{7BFA0281-B82D-49BC-BF6D-70BC5E23352F}" type="pres">
      <dgm:prSet presAssocID="{C8405AFB-0B0F-45B0-96AE-5B86E64BC9EC}" presName="hierChild4" presStyleCnt="0"/>
      <dgm:spPr/>
    </dgm:pt>
    <dgm:pt modelId="{DA4425E2-6305-4077-9BCD-B96C27B9476C}" type="pres">
      <dgm:prSet presAssocID="{C8405AFB-0B0F-45B0-96AE-5B86E64BC9EC}" presName="hierChild5" presStyleCnt="0"/>
      <dgm:spPr/>
    </dgm:pt>
    <dgm:pt modelId="{49AAB757-2ED9-4EAE-96FC-C830B0838AB4}" type="pres">
      <dgm:prSet presAssocID="{4097EED6-ADFA-4A34-AA67-5B86C23F6A2A}" presName="Name37" presStyleLbl="parChTrans1D3" presStyleIdx="1" presStyleCnt="3"/>
      <dgm:spPr/>
    </dgm:pt>
    <dgm:pt modelId="{92BD8A7A-B308-4CA6-BD63-6BED59DC9204}" type="pres">
      <dgm:prSet presAssocID="{2DA34025-DD5B-4BEF-9711-975DEED217D4}" presName="hierRoot2" presStyleCnt="0">
        <dgm:presLayoutVars>
          <dgm:hierBranch val="init"/>
        </dgm:presLayoutVars>
      </dgm:prSet>
      <dgm:spPr/>
    </dgm:pt>
    <dgm:pt modelId="{4D711C27-4522-48FC-838C-CB03DDD3628D}" type="pres">
      <dgm:prSet presAssocID="{2DA34025-DD5B-4BEF-9711-975DEED217D4}" presName="rootComposite" presStyleCnt="0"/>
      <dgm:spPr/>
    </dgm:pt>
    <dgm:pt modelId="{7394591C-306E-46B2-927E-8F04513E519F}" type="pres">
      <dgm:prSet presAssocID="{2DA34025-DD5B-4BEF-9711-975DEED217D4}" presName="rootText" presStyleLbl="node1" presStyleIdx="5" presStyleCnt="6" custLinFactNeighborX="-1334">
        <dgm:presLayoutVars>
          <dgm:chMax/>
          <dgm:chPref val="3"/>
        </dgm:presLayoutVars>
      </dgm:prSet>
      <dgm:spPr/>
    </dgm:pt>
    <dgm:pt modelId="{2544C544-5BEE-4401-92B4-2542E94B045E}" type="pres">
      <dgm:prSet presAssocID="{2DA34025-DD5B-4BEF-9711-975DEED217D4}" presName="titleText2" presStyleLbl="fgAcc1" presStyleIdx="5" presStyleCnt="6">
        <dgm:presLayoutVars>
          <dgm:chMax val="0"/>
          <dgm:chPref val="0"/>
        </dgm:presLayoutVars>
      </dgm:prSet>
      <dgm:spPr/>
    </dgm:pt>
    <dgm:pt modelId="{739A7B57-860B-43B1-9837-D0BA5423EEDE}" type="pres">
      <dgm:prSet presAssocID="{2DA34025-DD5B-4BEF-9711-975DEED217D4}" presName="rootConnector" presStyleLbl="node3" presStyleIdx="0" presStyleCnt="0"/>
      <dgm:spPr/>
    </dgm:pt>
    <dgm:pt modelId="{CA9C3310-9CF6-4214-8A5E-761AA6AAAA15}" type="pres">
      <dgm:prSet presAssocID="{2DA34025-DD5B-4BEF-9711-975DEED217D4}" presName="hierChild4" presStyleCnt="0"/>
      <dgm:spPr/>
    </dgm:pt>
    <dgm:pt modelId="{0CC45133-2F91-43A6-A7D1-589581C69743}" type="pres">
      <dgm:prSet presAssocID="{2DA34025-DD5B-4BEF-9711-975DEED217D4}" presName="hierChild5" presStyleCnt="0"/>
      <dgm:spPr/>
    </dgm:pt>
    <dgm:pt modelId="{F0646726-1ABA-4DF8-85C2-2EBBDC6CDB2B}" type="pres">
      <dgm:prSet presAssocID="{25E0B1A4-F097-480C-9953-96832207BF40}" presName="hierChild5" presStyleCnt="0"/>
      <dgm:spPr/>
    </dgm:pt>
    <dgm:pt modelId="{94CD2D17-2EE0-4D06-B346-F63E6C5493A5}" type="pres">
      <dgm:prSet presAssocID="{D1FD0216-8C35-422D-BB14-B41658C82BE4}" presName="Name96" presStyleLbl="parChTrans1D3" presStyleIdx="2" presStyleCnt="3"/>
      <dgm:spPr/>
    </dgm:pt>
    <dgm:pt modelId="{0F19B1A0-ED6D-4CAA-AE7A-837E68B50AE2}" type="pres">
      <dgm:prSet presAssocID="{89EA2A21-49CE-4204-8D46-A71E1E6D1A29}" presName="hierRoot3" presStyleCnt="0">
        <dgm:presLayoutVars>
          <dgm:hierBranch val="init"/>
        </dgm:presLayoutVars>
      </dgm:prSet>
      <dgm:spPr/>
    </dgm:pt>
    <dgm:pt modelId="{321F37D0-7721-4680-A1D8-E3BF0133FEB0}" type="pres">
      <dgm:prSet presAssocID="{89EA2A21-49CE-4204-8D46-A71E1E6D1A29}" presName="rootComposite3" presStyleCnt="0"/>
      <dgm:spPr/>
    </dgm:pt>
    <dgm:pt modelId="{7CFA63D6-4AC5-4A0B-8FEA-E33E3B3129F7}" type="pres">
      <dgm:prSet presAssocID="{89EA2A21-49CE-4204-8D46-A71E1E6D1A29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th-TH"/>
        </a:p>
      </dgm:t>
    </dgm:pt>
    <dgm:pt modelId="{C525AEF4-1AC4-4219-B4B7-C93846D5C242}" type="pres">
      <dgm:prSet presAssocID="{89EA2A21-49CE-4204-8D46-A71E1E6D1A29}" presName="titleText3" presStyleLbl="fgAcc2" presStyleIdx="0" presStyleCnt="2">
        <dgm:presLayoutVars>
          <dgm:chMax val="0"/>
          <dgm:chPref val="0"/>
        </dgm:presLayoutVars>
      </dgm:prSet>
      <dgm:spPr/>
    </dgm:pt>
    <dgm:pt modelId="{3D305E53-51D8-4EF0-BAAC-BD7BFB3622BD}" type="pres">
      <dgm:prSet presAssocID="{89EA2A21-49CE-4204-8D46-A71E1E6D1A29}" presName="rootConnector3" presStyleLbl="asst2" presStyleIdx="0" presStyleCnt="0"/>
      <dgm:spPr/>
    </dgm:pt>
    <dgm:pt modelId="{A68014AD-E8C5-432D-A967-51819BEC7A08}" type="pres">
      <dgm:prSet presAssocID="{89EA2A21-49CE-4204-8D46-A71E1E6D1A29}" presName="hierChild6" presStyleCnt="0"/>
      <dgm:spPr/>
    </dgm:pt>
    <dgm:pt modelId="{34842C9D-AF97-4F66-BB7F-4000A9D8DA88}" type="pres">
      <dgm:prSet presAssocID="{89EA2A21-49CE-4204-8D46-A71E1E6D1A29}" presName="hierChild7" presStyleCnt="0"/>
      <dgm:spPr/>
    </dgm:pt>
    <dgm:pt modelId="{FE70C6EB-52EF-48E9-82CC-7747055646E5}" type="pres">
      <dgm:prSet presAssocID="{830D0E46-7A2F-41E9-ADC3-A360FAD1C4B1}" presName="hierChild3" presStyleCnt="0"/>
      <dgm:spPr/>
    </dgm:pt>
    <dgm:pt modelId="{31245702-5AED-424C-B4C7-6F581FB4F04C}" type="pres">
      <dgm:prSet presAssocID="{67D794FB-3375-45DA-B1E1-83884D22087F}" presName="Name96" presStyleLbl="parChTrans1D2" presStyleIdx="4" presStyleCnt="5"/>
      <dgm:spPr/>
    </dgm:pt>
    <dgm:pt modelId="{11DDDFC1-99BF-45A6-8C03-BB3BF93ABEE1}" type="pres">
      <dgm:prSet presAssocID="{33A806D7-9668-4D53-A1ED-42BA5A4574FE}" presName="hierRoot3" presStyleCnt="0">
        <dgm:presLayoutVars>
          <dgm:hierBranch val="init"/>
        </dgm:presLayoutVars>
      </dgm:prSet>
      <dgm:spPr/>
    </dgm:pt>
    <dgm:pt modelId="{700BBA61-23C0-45DE-9376-BE4E2A38B2C9}" type="pres">
      <dgm:prSet presAssocID="{33A806D7-9668-4D53-A1ED-42BA5A4574FE}" presName="rootComposite3" presStyleCnt="0"/>
      <dgm:spPr/>
    </dgm:pt>
    <dgm:pt modelId="{71B765B2-72CA-4473-969C-21A59D6C7396}" type="pres">
      <dgm:prSet presAssocID="{33A806D7-9668-4D53-A1ED-42BA5A4574FE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th-TH"/>
        </a:p>
      </dgm:t>
    </dgm:pt>
    <dgm:pt modelId="{7EAAC2F2-4B15-44F1-A46F-F6340FB625CD}" type="pres">
      <dgm:prSet presAssocID="{33A806D7-9668-4D53-A1ED-42BA5A4574FE}" presName="titleText3" presStyleLbl="fgAcc2" presStyleIdx="1" presStyleCnt="2">
        <dgm:presLayoutVars>
          <dgm:chMax val="0"/>
          <dgm:chPref val="0"/>
        </dgm:presLayoutVars>
      </dgm:prSet>
      <dgm:spPr/>
    </dgm:pt>
    <dgm:pt modelId="{C7E76676-C453-445A-91D6-3DAF8F2A6F6E}" type="pres">
      <dgm:prSet presAssocID="{33A806D7-9668-4D53-A1ED-42BA5A4574FE}" presName="rootConnector3" presStyleLbl="asst1" presStyleIdx="1" presStyleCnt="2"/>
      <dgm:spPr/>
    </dgm:pt>
    <dgm:pt modelId="{132B17EC-A20F-4DE9-B1CE-687286ADD672}" type="pres">
      <dgm:prSet presAssocID="{33A806D7-9668-4D53-A1ED-42BA5A4574FE}" presName="hierChild6" presStyleCnt="0"/>
      <dgm:spPr/>
    </dgm:pt>
    <dgm:pt modelId="{FAFEA993-6DC5-41F8-9EAA-F636D264E05E}" type="pres">
      <dgm:prSet presAssocID="{33A806D7-9668-4D53-A1ED-42BA5A4574FE}" presName="hierChild7" presStyleCnt="0"/>
      <dgm:spPr/>
    </dgm:pt>
  </dgm:ptLst>
  <dgm:cxnLst>
    <dgm:cxn modelId="{F8E26AD5-DD67-44D7-9E40-3A9A13ACF79C}" type="presOf" srcId="{C8405AFB-0B0F-45B0-96AE-5B86E64BC9EC}" destId="{9171491B-F204-4B3D-AF58-18B14B1BABE2}" srcOrd="1" destOrd="0" presId="urn:microsoft.com/office/officeart/2008/layout/NameandTitleOrganizationalChart"/>
    <dgm:cxn modelId="{04CFE1C4-9371-46E7-A248-9FD562248C81}" type="presOf" srcId="{2DA34025-DD5B-4BEF-9711-975DEED217D4}" destId="{7394591C-306E-46B2-927E-8F04513E519F}" srcOrd="0" destOrd="0" presId="urn:microsoft.com/office/officeart/2008/layout/NameandTitleOrganizationalChart"/>
    <dgm:cxn modelId="{0D0A3F15-15D5-452F-87B5-366B5E46D384}" type="presOf" srcId="{EF825BAA-152E-492C-98CF-64EAD0A9B96C}" destId="{CFACF11C-2001-40EB-AEBE-970D82879B5C}" srcOrd="0" destOrd="0" presId="urn:microsoft.com/office/officeart/2008/layout/NameandTitleOrganizationalChart"/>
    <dgm:cxn modelId="{4593A428-4430-4782-B79D-FAABC0B8B7ED}" type="presOf" srcId="{73F7E196-1E4B-46BF-85D8-1F7B15227C38}" destId="{F12C070D-FAE2-4773-99C3-F51D3F231BED}" srcOrd="1" destOrd="0" presId="urn:microsoft.com/office/officeart/2008/layout/NameandTitleOrganizationalChart"/>
    <dgm:cxn modelId="{BB5B19EF-1199-476D-B051-983F6FD37699}" type="presOf" srcId="{25E0B1A4-F097-480C-9953-96832207BF40}" destId="{A1A92A10-80D2-4046-8A5D-D2B72A7320A4}" srcOrd="1" destOrd="0" presId="urn:microsoft.com/office/officeart/2008/layout/NameandTitleOrganizationalChart"/>
    <dgm:cxn modelId="{7216ED5B-3645-41D1-A18A-BD45BF26EAB9}" type="presOf" srcId="{830D0E46-7A2F-41E9-ADC3-A360FAD1C4B1}" destId="{A9566343-45B6-4A9C-B284-89CB18AFD522}" srcOrd="0" destOrd="0" presId="urn:microsoft.com/office/officeart/2008/layout/NameandTitleOrganizationalChart"/>
    <dgm:cxn modelId="{672D2D13-D118-40E8-ACF0-AD27B7CE51D3}" type="presOf" srcId="{68B87F7B-DE10-4E53-916E-65735AE69B79}" destId="{7D61C66F-8594-4A2D-8CF8-9846646D38BF}" srcOrd="0" destOrd="0" presId="urn:microsoft.com/office/officeart/2008/layout/NameandTitleOrganizationalChart"/>
    <dgm:cxn modelId="{2C5DC456-6F2E-4F13-9445-ED25D449F749}" type="presOf" srcId="{D26ADF9F-47B6-4DFB-ACF3-5262DA06EF3E}" destId="{932A7075-89C0-45EE-A19B-85E0B4A5B41D}" srcOrd="0" destOrd="0" presId="urn:microsoft.com/office/officeart/2008/layout/NameandTitleOrganizationalChart"/>
    <dgm:cxn modelId="{0626470D-3230-462F-B259-5575F27109A4}" type="presOf" srcId="{D1FD0216-8C35-422D-BB14-B41658C82BE4}" destId="{94CD2D17-2EE0-4D06-B346-F63E6C5493A5}" srcOrd="0" destOrd="0" presId="urn:microsoft.com/office/officeart/2008/layout/NameandTitleOrganizationalChart"/>
    <dgm:cxn modelId="{D8A70D67-DB1E-43BF-A13C-D03F4A9EC29D}" type="presOf" srcId="{63F731FC-B416-43EE-8086-34798375FB64}" destId="{66635162-FA11-4DCB-8FF8-B2320D0FEBC2}" srcOrd="0" destOrd="0" presId="urn:microsoft.com/office/officeart/2008/layout/NameandTitleOrganizationalChart"/>
    <dgm:cxn modelId="{F0D84B52-7047-43DD-B472-B1A231C5607E}" type="presOf" srcId="{89EA2A21-49CE-4204-8D46-A71E1E6D1A29}" destId="{3D305E53-51D8-4EF0-BAAC-BD7BFB3622BD}" srcOrd="1" destOrd="0" presId="urn:microsoft.com/office/officeart/2008/layout/NameandTitleOrganizationalChart"/>
    <dgm:cxn modelId="{3374E7C3-EA17-4FBD-B53B-F6B3F9B7E059}" type="presOf" srcId="{4CC23817-A746-4DC9-A81D-4CDF19BFB3FE}" destId="{0E9E835B-FF26-42BA-AE5F-22D7E94846FB}" srcOrd="0" destOrd="0" presId="urn:microsoft.com/office/officeart/2008/layout/NameandTitleOrganizationalChart"/>
    <dgm:cxn modelId="{D0E708E6-630E-49DA-BA02-A71D36C1D375}" type="presOf" srcId="{33A806D7-9668-4D53-A1ED-42BA5A4574FE}" destId="{71B765B2-72CA-4473-969C-21A59D6C7396}" srcOrd="0" destOrd="0" presId="urn:microsoft.com/office/officeart/2008/layout/NameandTitleOrganizationalChart"/>
    <dgm:cxn modelId="{F53577BB-9896-4033-85BA-262B83192F9B}" srcId="{25E0B1A4-F097-480C-9953-96832207BF40}" destId="{C8405AFB-0B0F-45B0-96AE-5B86E64BC9EC}" srcOrd="0" destOrd="0" parTransId="{38FD9E12-0AD8-417D-AA9F-81FD2AE9E4DD}" sibTransId="{BF5AA71D-179D-440C-9B90-CFA9F26E13A6}"/>
    <dgm:cxn modelId="{0F7B95C7-9E63-40A7-B8E8-3DBDC460A202}" type="presOf" srcId="{5370C3B4-0F32-4734-BDDF-9F3483C4A054}" destId="{7EAAC2F2-4B15-44F1-A46F-F6340FB625CD}" srcOrd="0" destOrd="0" presId="urn:microsoft.com/office/officeart/2008/layout/NameandTitleOrganizationalChart"/>
    <dgm:cxn modelId="{D66FB41D-0265-417B-8AAC-0479836DC96F}" srcId="{41E278F6-65B3-44E0-8DC6-42A252FB50F2}" destId="{830D0E46-7A2F-41E9-ADC3-A360FAD1C4B1}" srcOrd="0" destOrd="0" parTransId="{BEABF4A0-4680-4EB8-99AA-CBA50BA9725E}" sibTransId="{3F2E03BF-2DDE-4C44-AA21-072A50262E85}"/>
    <dgm:cxn modelId="{DC46F8AB-8810-4770-876A-67F38F05BBBD}" type="presOf" srcId="{830D0E46-7A2F-41E9-ADC3-A360FAD1C4B1}" destId="{4D687D9D-34E0-4423-A5DE-9BDD8C598C7C}" srcOrd="1" destOrd="0" presId="urn:microsoft.com/office/officeart/2008/layout/NameandTitleOrganizationalChart"/>
    <dgm:cxn modelId="{4002B5F7-99CF-4E86-8688-97DB73FCEA2E}" type="presOf" srcId="{25E0B1A4-F097-480C-9953-96832207BF40}" destId="{B336F1B6-D24C-4115-ACED-D93400F5D666}" srcOrd="0" destOrd="0" presId="urn:microsoft.com/office/officeart/2008/layout/NameandTitleOrganizationalChart"/>
    <dgm:cxn modelId="{27847486-94FF-48F2-80B2-7677AF856055}" srcId="{25E0B1A4-F097-480C-9953-96832207BF40}" destId="{2DA34025-DD5B-4BEF-9711-975DEED217D4}" srcOrd="1" destOrd="0" parTransId="{4097EED6-ADFA-4A34-AA67-5B86C23F6A2A}" sibTransId="{C92C2F80-AC36-4DCC-92F5-1A161FC8B14E}"/>
    <dgm:cxn modelId="{8F0F6527-861F-4F71-9781-46C0372EF521}" type="presOf" srcId="{33A806D7-9668-4D53-A1ED-42BA5A4574FE}" destId="{C7E76676-C453-445A-91D6-3DAF8F2A6F6E}" srcOrd="1" destOrd="0" presId="urn:microsoft.com/office/officeart/2008/layout/NameandTitleOrganizationalChart"/>
    <dgm:cxn modelId="{22396F34-837D-4C8D-814E-A605CEB2D952}" type="presOf" srcId="{38FD9E12-0AD8-417D-AA9F-81FD2AE9E4DD}" destId="{D3479B94-B32B-4D61-969C-A35AEA32F86C}" srcOrd="0" destOrd="0" presId="urn:microsoft.com/office/officeart/2008/layout/NameandTitleOrganizationalChart"/>
    <dgm:cxn modelId="{2A86B716-1B83-450A-BF90-69F4AC47F504}" srcId="{830D0E46-7A2F-41E9-ADC3-A360FAD1C4B1}" destId="{EF825BAA-152E-492C-98CF-64EAD0A9B96C}" srcOrd="2" destOrd="0" parTransId="{C47847F0-1766-4CC1-9B1D-A4FEFAB1DAF5}" sibTransId="{63F731FC-B416-43EE-8086-34798375FB64}"/>
    <dgm:cxn modelId="{68D4ACE9-DD2D-402D-8AF0-925BA450A76D}" type="presOf" srcId="{855AE618-44F5-48AB-A837-90D0174146EE}" destId="{B04FBFF7-3D9D-4D3A-8886-B0ADF780A75D}" srcOrd="0" destOrd="0" presId="urn:microsoft.com/office/officeart/2008/layout/NameandTitleOrganizationalChart"/>
    <dgm:cxn modelId="{74CB1044-7515-4FDC-932C-1A2A8E41DC75}" type="presOf" srcId="{2DA34025-DD5B-4BEF-9711-975DEED217D4}" destId="{739A7B57-860B-43B1-9837-D0BA5423EEDE}" srcOrd="1" destOrd="0" presId="urn:microsoft.com/office/officeart/2008/layout/NameandTitleOrganizationalChart"/>
    <dgm:cxn modelId="{A4CF5858-3EC9-42B3-9677-303970A44BA5}" type="presOf" srcId="{C92C2F80-AC36-4DCC-92F5-1A161FC8B14E}" destId="{2544C544-5BEE-4401-92B4-2542E94B045E}" srcOrd="0" destOrd="0" presId="urn:microsoft.com/office/officeart/2008/layout/NameandTitleOrganizationalChart"/>
    <dgm:cxn modelId="{54FBB84D-4999-4D8F-9484-1A8BCBB4DD78}" type="presOf" srcId="{3F2E03BF-2DDE-4C44-AA21-072A50262E85}" destId="{EE8DF9F7-6982-4582-914C-31AB6A673564}" srcOrd="0" destOrd="0" presId="urn:microsoft.com/office/officeart/2008/layout/NameandTitleOrganizationalChart"/>
    <dgm:cxn modelId="{5B7916B3-BAB3-4231-A460-F2C41EC03539}" srcId="{830D0E46-7A2F-41E9-ADC3-A360FAD1C4B1}" destId="{25E0B1A4-F097-480C-9953-96832207BF40}" srcOrd="4" destOrd="0" parTransId="{1637F735-6B2B-416B-8FB4-1D54A9ACF5C6}" sibTransId="{68B87F7B-DE10-4E53-916E-65735AE69B79}"/>
    <dgm:cxn modelId="{C9AF6AA3-A0E5-49A7-B64C-8696D8894EEF}" type="presOf" srcId="{0F4B0C2D-9B4D-433D-ACA5-F5B2F9309045}" destId="{1F5441C3-A4BC-4390-9CCB-BF63921194A1}" srcOrd="0" destOrd="0" presId="urn:microsoft.com/office/officeart/2008/layout/NameandTitleOrganizationalChart"/>
    <dgm:cxn modelId="{9A1681E0-23DB-459E-8AE6-0E10AFCB8984}" type="presOf" srcId="{89EA2A21-49CE-4204-8D46-A71E1E6D1A29}" destId="{7CFA63D6-4AC5-4A0B-8FEA-E33E3B3129F7}" srcOrd="0" destOrd="0" presId="urn:microsoft.com/office/officeart/2008/layout/NameandTitleOrganizationalChart"/>
    <dgm:cxn modelId="{C355914E-6395-47A7-A7B0-4592405BB368}" type="presOf" srcId="{67D794FB-3375-45DA-B1E1-83884D22087F}" destId="{31245702-5AED-424C-B4C7-6F581FB4F04C}" srcOrd="0" destOrd="0" presId="urn:microsoft.com/office/officeart/2008/layout/NameandTitleOrganizationalChart"/>
    <dgm:cxn modelId="{0D12717A-8EF2-4D0F-8DB4-548E596C8F2C}" type="presOf" srcId="{C8405AFB-0B0F-45B0-96AE-5B86E64BC9EC}" destId="{D28F4E3E-3899-4F91-A8D8-F96A66A2FFD5}" srcOrd="0" destOrd="0" presId="urn:microsoft.com/office/officeart/2008/layout/NameandTitleOrganizationalChart"/>
    <dgm:cxn modelId="{02B224E8-1513-49C2-AE25-FB0C9B5E5C5E}" srcId="{830D0E46-7A2F-41E9-ADC3-A360FAD1C4B1}" destId="{73F7E196-1E4B-46BF-85D8-1F7B15227C38}" srcOrd="1" destOrd="0" parTransId="{447A8B70-9B6D-4055-9C63-71CEB8BFDBB4}" sibTransId="{855AE618-44F5-48AB-A837-90D0174146EE}"/>
    <dgm:cxn modelId="{4E8CF178-99F4-4C6E-A052-E85D60D25AE2}" type="presOf" srcId="{4097EED6-ADFA-4A34-AA67-5B86C23F6A2A}" destId="{49AAB757-2ED9-4EAE-96FC-C830B0838AB4}" srcOrd="0" destOrd="0" presId="urn:microsoft.com/office/officeart/2008/layout/NameandTitleOrganizationalChart"/>
    <dgm:cxn modelId="{0AAEBAB0-DEB6-4265-A247-EE479E9F3134}" srcId="{830D0E46-7A2F-41E9-ADC3-A360FAD1C4B1}" destId="{33A806D7-9668-4D53-A1ED-42BA5A4574FE}" srcOrd="0" destOrd="0" parTransId="{67D794FB-3375-45DA-B1E1-83884D22087F}" sibTransId="{5370C3B4-0F32-4734-BDDF-9F3483C4A054}"/>
    <dgm:cxn modelId="{1235D756-51AA-4577-898F-D42390B4A314}" type="presOf" srcId="{BF5AA71D-179D-440C-9B90-CFA9F26E13A6}" destId="{33DB6753-8BA0-47AE-83AC-AF84907D5776}" srcOrd="0" destOrd="0" presId="urn:microsoft.com/office/officeart/2008/layout/NameandTitleOrganizationalChart"/>
    <dgm:cxn modelId="{6CFFE503-6912-44D7-8818-6ADA7DD8ED2E}" type="presOf" srcId="{447A8B70-9B6D-4055-9C63-71CEB8BFDBB4}" destId="{248AD41F-2448-4B9C-868F-26BB08AF6B21}" srcOrd="0" destOrd="0" presId="urn:microsoft.com/office/officeart/2008/layout/NameandTitleOrganizationalChart"/>
    <dgm:cxn modelId="{6ABE11A5-0655-4AC4-BE64-8AE5D95F8077}" type="presOf" srcId="{73F7E196-1E4B-46BF-85D8-1F7B15227C38}" destId="{1FA11BCE-3163-4D37-8B2F-59AFB3B24DB8}" srcOrd="0" destOrd="0" presId="urn:microsoft.com/office/officeart/2008/layout/NameandTitleOrganizationalChart"/>
    <dgm:cxn modelId="{D2CD12F3-62F5-4DC2-B7E0-2380B5166F5C}" srcId="{25E0B1A4-F097-480C-9953-96832207BF40}" destId="{89EA2A21-49CE-4204-8D46-A71E1E6D1A29}" srcOrd="2" destOrd="0" parTransId="{D1FD0216-8C35-422D-BB14-B41658C82BE4}" sibTransId="{BC8EBA98-85EE-4425-AF22-F7CFDA8534C5}"/>
    <dgm:cxn modelId="{B1C739DD-CEA7-4A87-B82E-09F595276A39}" type="presOf" srcId="{1637F735-6B2B-416B-8FB4-1D54A9ACF5C6}" destId="{0080AF79-5F1F-436E-B2C7-DA87AD39754C}" srcOrd="0" destOrd="0" presId="urn:microsoft.com/office/officeart/2008/layout/NameandTitleOrganizationalChart"/>
    <dgm:cxn modelId="{2668571D-BACF-4DED-B3A9-31EDB5A63A78}" type="presOf" srcId="{BC8EBA98-85EE-4425-AF22-F7CFDA8534C5}" destId="{C525AEF4-1AC4-4219-B4B7-C93846D5C242}" srcOrd="0" destOrd="0" presId="urn:microsoft.com/office/officeart/2008/layout/NameandTitleOrganizationalChart"/>
    <dgm:cxn modelId="{CA62E7A1-B642-431C-B80C-A4B7B7F0A568}" srcId="{830D0E46-7A2F-41E9-ADC3-A360FAD1C4B1}" destId="{0F4B0C2D-9B4D-433D-ACA5-F5B2F9309045}" srcOrd="3" destOrd="0" parTransId="{D26ADF9F-47B6-4DFB-ACF3-5262DA06EF3E}" sibTransId="{4CC23817-A746-4DC9-A81D-4CDF19BFB3FE}"/>
    <dgm:cxn modelId="{BCED2ECC-8C02-444D-A866-AE9519C8BA99}" type="presOf" srcId="{C47847F0-1766-4CC1-9B1D-A4FEFAB1DAF5}" destId="{D8A41E93-2C55-44CC-8C65-045904F9B3F7}" srcOrd="0" destOrd="0" presId="urn:microsoft.com/office/officeart/2008/layout/NameandTitleOrganizationalChart"/>
    <dgm:cxn modelId="{72BABA5B-F6C8-4392-A60E-A65E9B88A146}" type="presOf" srcId="{41E278F6-65B3-44E0-8DC6-42A252FB50F2}" destId="{FA0419CC-7175-425A-A512-91D4B2533AC4}" srcOrd="0" destOrd="0" presId="urn:microsoft.com/office/officeart/2008/layout/NameandTitleOrganizationalChart"/>
    <dgm:cxn modelId="{7F4B2C6F-C21B-4C9F-B356-880580F2243D}" type="presOf" srcId="{EF825BAA-152E-492C-98CF-64EAD0A9B96C}" destId="{5C850A72-B699-4005-A30E-67B7C27E9984}" srcOrd="1" destOrd="0" presId="urn:microsoft.com/office/officeart/2008/layout/NameandTitleOrganizationalChart"/>
    <dgm:cxn modelId="{B30E0374-1872-4F4D-8CB5-678767345969}" type="presOf" srcId="{0F4B0C2D-9B4D-433D-ACA5-F5B2F9309045}" destId="{656311E4-8142-4248-8D57-B9376C1B9ED2}" srcOrd="1" destOrd="0" presId="urn:microsoft.com/office/officeart/2008/layout/NameandTitleOrganizationalChart"/>
    <dgm:cxn modelId="{1761CDA2-34C9-4131-8F4C-F05EA2A734EA}" type="presParOf" srcId="{FA0419CC-7175-425A-A512-91D4B2533AC4}" destId="{461324F0-C44C-4282-8BCD-9732EF3172D1}" srcOrd="0" destOrd="0" presId="urn:microsoft.com/office/officeart/2008/layout/NameandTitleOrganizationalChart"/>
    <dgm:cxn modelId="{B92DFF4F-E5BA-4DB4-887E-F00C2984BA8C}" type="presParOf" srcId="{461324F0-C44C-4282-8BCD-9732EF3172D1}" destId="{59844788-8123-4513-9166-95DB0084C3F5}" srcOrd="0" destOrd="0" presId="urn:microsoft.com/office/officeart/2008/layout/NameandTitleOrganizationalChart"/>
    <dgm:cxn modelId="{50BBFF38-AC7A-41FF-9026-26C2CEBFD8F2}" type="presParOf" srcId="{59844788-8123-4513-9166-95DB0084C3F5}" destId="{A9566343-45B6-4A9C-B284-89CB18AFD522}" srcOrd="0" destOrd="0" presId="urn:microsoft.com/office/officeart/2008/layout/NameandTitleOrganizationalChart"/>
    <dgm:cxn modelId="{3B431079-6FB3-4D05-BE44-C21DFD09E6CC}" type="presParOf" srcId="{59844788-8123-4513-9166-95DB0084C3F5}" destId="{EE8DF9F7-6982-4582-914C-31AB6A673564}" srcOrd="1" destOrd="0" presId="urn:microsoft.com/office/officeart/2008/layout/NameandTitleOrganizationalChart"/>
    <dgm:cxn modelId="{D77778EF-9D64-47C9-B85E-3C0792C46CD8}" type="presParOf" srcId="{59844788-8123-4513-9166-95DB0084C3F5}" destId="{4D687D9D-34E0-4423-A5DE-9BDD8C598C7C}" srcOrd="2" destOrd="0" presId="urn:microsoft.com/office/officeart/2008/layout/NameandTitleOrganizationalChart"/>
    <dgm:cxn modelId="{81EB908D-AF24-4145-A58A-9602CD13821A}" type="presParOf" srcId="{461324F0-C44C-4282-8BCD-9732EF3172D1}" destId="{B123750B-0FF0-403C-9866-62D9437B2CB4}" srcOrd="1" destOrd="0" presId="urn:microsoft.com/office/officeart/2008/layout/NameandTitleOrganizationalChart"/>
    <dgm:cxn modelId="{A66EEEF5-C37A-4950-AA21-A8A4E1936F3B}" type="presParOf" srcId="{B123750B-0FF0-403C-9866-62D9437B2CB4}" destId="{248AD41F-2448-4B9C-868F-26BB08AF6B21}" srcOrd="0" destOrd="0" presId="urn:microsoft.com/office/officeart/2008/layout/NameandTitleOrganizationalChart"/>
    <dgm:cxn modelId="{C3ED6046-17C5-4FDA-8022-165628824478}" type="presParOf" srcId="{B123750B-0FF0-403C-9866-62D9437B2CB4}" destId="{9D14E944-9211-4AF0-828A-F823A7F9D2D0}" srcOrd="1" destOrd="0" presId="urn:microsoft.com/office/officeart/2008/layout/NameandTitleOrganizationalChart"/>
    <dgm:cxn modelId="{ED8BC6B1-36F7-462A-9D9E-FA524F611767}" type="presParOf" srcId="{9D14E944-9211-4AF0-828A-F823A7F9D2D0}" destId="{2C78E6F9-00D9-4DD3-B94E-FBB6FF6D8156}" srcOrd="0" destOrd="0" presId="urn:microsoft.com/office/officeart/2008/layout/NameandTitleOrganizationalChart"/>
    <dgm:cxn modelId="{30ACE5C0-D935-4559-B640-83C79146FA7A}" type="presParOf" srcId="{2C78E6F9-00D9-4DD3-B94E-FBB6FF6D8156}" destId="{1FA11BCE-3163-4D37-8B2F-59AFB3B24DB8}" srcOrd="0" destOrd="0" presId="urn:microsoft.com/office/officeart/2008/layout/NameandTitleOrganizationalChart"/>
    <dgm:cxn modelId="{9DF35FE9-5D81-4473-9766-CCCDB76518DF}" type="presParOf" srcId="{2C78E6F9-00D9-4DD3-B94E-FBB6FF6D8156}" destId="{B04FBFF7-3D9D-4D3A-8886-B0ADF780A75D}" srcOrd="1" destOrd="0" presId="urn:microsoft.com/office/officeart/2008/layout/NameandTitleOrganizationalChart"/>
    <dgm:cxn modelId="{03317389-78C2-4A79-9120-3BBB79D3D1CF}" type="presParOf" srcId="{2C78E6F9-00D9-4DD3-B94E-FBB6FF6D8156}" destId="{F12C070D-FAE2-4773-99C3-F51D3F231BED}" srcOrd="2" destOrd="0" presId="urn:microsoft.com/office/officeart/2008/layout/NameandTitleOrganizationalChart"/>
    <dgm:cxn modelId="{08808C8D-19D8-4F43-9C0B-29A3E2F64CB1}" type="presParOf" srcId="{9D14E944-9211-4AF0-828A-F823A7F9D2D0}" destId="{DA8D9438-3CA1-4686-B380-013F221BD9AF}" srcOrd="1" destOrd="0" presId="urn:microsoft.com/office/officeart/2008/layout/NameandTitleOrganizationalChart"/>
    <dgm:cxn modelId="{1EF06549-C1A9-4C59-BB5E-0BAA5F9B1FDE}" type="presParOf" srcId="{9D14E944-9211-4AF0-828A-F823A7F9D2D0}" destId="{0210D613-32A2-4EF2-A16C-14D6301072F7}" srcOrd="2" destOrd="0" presId="urn:microsoft.com/office/officeart/2008/layout/NameandTitleOrganizationalChart"/>
    <dgm:cxn modelId="{89B8C20A-1CCB-4BB8-BA8F-50D79D5465FE}" type="presParOf" srcId="{B123750B-0FF0-403C-9866-62D9437B2CB4}" destId="{D8A41E93-2C55-44CC-8C65-045904F9B3F7}" srcOrd="2" destOrd="0" presId="urn:microsoft.com/office/officeart/2008/layout/NameandTitleOrganizationalChart"/>
    <dgm:cxn modelId="{F1883C2D-F6FC-4C6D-9E30-1B8BDA59B14B}" type="presParOf" srcId="{B123750B-0FF0-403C-9866-62D9437B2CB4}" destId="{C19FA472-2ABF-4897-A811-76D5B656771A}" srcOrd="3" destOrd="0" presId="urn:microsoft.com/office/officeart/2008/layout/NameandTitleOrganizationalChart"/>
    <dgm:cxn modelId="{025EE2DB-FCF6-4844-A374-E4427245BBD1}" type="presParOf" srcId="{C19FA472-2ABF-4897-A811-76D5B656771A}" destId="{74D691FA-8405-4FF3-ABA8-4BAF72F304D1}" srcOrd="0" destOrd="0" presId="urn:microsoft.com/office/officeart/2008/layout/NameandTitleOrganizationalChart"/>
    <dgm:cxn modelId="{C652C1DE-F114-4AFE-89CD-368A38AAA49D}" type="presParOf" srcId="{74D691FA-8405-4FF3-ABA8-4BAF72F304D1}" destId="{CFACF11C-2001-40EB-AEBE-970D82879B5C}" srcOrd="0" destOrd="0" presId="urn:microsoft.com/office/officeart/2008/layout/NameandTitleOrganizationalChart"/>
    <dgm:cxn modelId="{90C3DD3B-97AD-499D-907F-F43175A64A24}" type="presParOf" srcId="{74D691FA-8405-4FF3-ABA8-4BAF72F304D1}" destId="{66635162-FA11-4DCB-8FF8-B2320D0FEBC2}" srcOrd="1" destOrd="0" presId="urn:microsoft.com/office/officeart/2008/layout/NameandTitleOrganizationalChart"/>
    <dgm:cxn modelId="{58120DB3-34BC-4FF6-870D-4E874564DEDF}" type="presParOf" srcId="{74D691FA-8405-4FF3-ABA8-4BAF72F304D1}" destId="{5C850A72-B699-4005-A30E-67B7C27E9984}" srcOrd="2" destOrd="0" presId="urn:microsoft.com/office/officeart/2008/layout/NameandTitleOrganizationalChart"/>
    <dgm:cxn modelId="{A95C3F7B-BBA4-4532-92DE-90EA769749A9}" type="presParOf" srcId="{C19FA472-2ABF-4897-A811-76D5B656771A}" destId="{4FB361B0-FBE5-4082-8F42-85CD7E388420}" srcOrd="1" destOrd="0" presId="urn:microsoft.com/office/officeart/2008/layout/NameandTitleOrganizationalChart"/>
    <dgm:cxn modelId="{FC7EE172-E78D-4A34-8651-44CE513287BF}" type="presParOf" srcId="{C19FA472-2ABF-4897-A811-76D5B656771A}" destId="{E44ECC03-B1C0-4A58-89C4-104E42E23509}" srcOrd="2" destOrd="0" presId="urn:microsoft.com/office/officeart/2008/layout/NameandTitleOrganizationalChart"/>
    <dgm:cxn modelId="{C32B3908-A91A-4FA2-80E8-953E06952EB7}" type="presParOf" srcId="{B123750B-0FF0-403C-9866-62D9437B2CB4}" destId="{932A7075-89C0-45EE-A19B-85E0B4A5B41D}" srcOrd="4" destOrd="0" presId="urn:microsoft.com/office/officeart/2008/layout/NameandTitleOrganizationalChart"/>
    <dgm:cxn modelId="{DA0387DA-A714-4662-BC37-B5C7A27073DE}" type="presParOf" srcId="{B123750B-0FF0-403C-9866-62D9437B2CB4}" destId="{A9922662-2D08-41F1-B558-B1F9D6C080CB}" srcOrd="5" destOrd="0" presId="urn:microsoft.com/office/officeart/2008/layout/NameandTitleOrganizationalChart"/>
    <dgm:cxn modelId="{2C65293A-C12F-43D4-85CF-9C01CB5C88FF}" type="presParOf" srcId="{A9922662-2D08-41F1-B558-B1F9D6C080CB}" destId="{83D2B458-473D-47F8-A31D-761F1272E649}" srcOrd="0" destOrd="0" presId="urn:microsoft.com/office/officeart/2008/layout/NameandTitleOrganizationalChart"/>
    <dgm:cxn modelId="{37A8FAE5-0C53-4B3A-A5B1-CA4EA085FEF6}" type="presParOf" srcId="{83D2B458-473D-47F8-A31D-761F1272E649}" destId="{1F5441C3-A4BC-4390-9CCB-BF63921194A1}" srcOrd="0" destOrd="0" presId="urn:microsoft.com/office/officeart/2008/layout/NameandTitleOrganizationalChart"/>
    <dgm:cxn modelId="{3AB29E04-9E99-4C63-826E-9248E1FC3759}" type="presParOf" srcId="{83D2B458-473D-47F8-A31D-761F1272E649}" destId="{0E9E835B-FF26-42BA-AE5F-22D7E94846FB}" srcOrd="1" destOrd="0" presId="urn:microsoft.com/office/officeart/2008/layout/NameandTitleOrganizationalChart"/>
    <dgm:cxn modelId="{F2AA94E7-58B8-4939-AA89-21EBA1D19703}" type="presParOf" srcId="{83D2B458-473D-47F8-A31D-761F1272E649}" destId="{656311E4-8142-4248-8D57-B9376C1B9ED2}" srcOrd="2" destOrd="0" presId="urn:microsoft.com/office/officeart/2008/layout/NameandTitleOrganizationalChart"/>
    <dgm:cxn modelId="{DE915754-8AA1-4A59-8F86-0EBE6F6FC250}" type="presParOf" srcId="{A9922662-2D08-41F1-B558-B1F9D6C080CB}" destId="{AF659986-9B09-4BC1-B968-1CE2E34EA605}" srcOrd="1" destOrd="0" presId="urn:microsoft.com/office/officeart/2008/layout/NameandTitleOrganizationalChart"/>
    <dgm:cxn modelId="{BA86DF4D-1493-481D-92E4-F1477962160E}" type="presParOf" srcId="{A9922662-2D08-41F1-B558-B1F9D6C080CB}" destId="{E15031EE-B198-4B2E-842B-7E4E53BF0EE7}" srcOrd="2" destOrd="0" presId="urn:microsoft.com/office/officeart/2008/layout/NameandTitleOrganizationalChart"/>
    <dgm:cxn modelId="{991A4E1C-D8A6-4B8F-87C9-B734ECBD17C1}" type="presParOf" srcId="{B123750B-0FF0-403C-9866-62D9437B2CB4}" destId="{0080AF79-5F1F-436E-B2C7-DA87AD39754C}" srcOrd="6" destOrd="0" presId="urn:microsoft.com/office/officeart/2008/layout/NameandTitleOrganizationalChart"/>
    <dgm:cxn modelId="{3DCD75CD-CA64-40D8-B3EA-7085C867F282}" type="presParOf" srcId="{B123750B-0FF0-403C-9866-62D9437B2CB4}" destId="{02152B2F-941A-46C2-B4C3-7AB795FDB4F5}" srcOrd="7" destOrd="0" presId="urn:microsoft.com/office/officeart/2008/layout/NameandTitleOrganizationalChart"/>
    <dgm:cxn modelId="{431A6998-5077-45E9-9BD9-536DCF110F72}" type="presParOf" srcId="{02152B2F-941A-46C2-B4C3-7AB795FDB4F5}" destId="{5B2BB654-DA2B-46B4-8EBC-11D9F4248F5B}" srcOrd="0" destOrd="0" presId="urn:microsoft.com/office/officeart/2008/layout/NameandTitleOrganizationalChart"/>
    <dgm:cxn modelId="{83BFD0A2-3920-4344-A3A0-DA2CFD3332AA}" type="presParOf" srcId="{5B2BB654-DA2B-46B4-8EBC-11D9F4248F5B}" destId="{B336F1B6-D24C-4115-ACED-D93400F5D666}" srcOrd="0" destOrd="0" presId="urn:microsoft.com/office/officeart/2008/layout/NameandTitleOrganizationalChart"/>
    <dgm:cxn modelId="{512AAA04-F809-4DDE-9C34-FC2DD5CD23EE}" type="presParOf" srcId="{5B2BB654-DA2B-46B4-8EBC-11D9F4248F5B}" destId="{7D61C66F-8594-4A2D-8CF8-9846646D38BF}" srcOrd="1" destOrd="0" presId="urn:microsoft.com/office/officeart/2008/layout/NameandTitleOrganizationalChart"/>
    <dgm:cxn modelId="{CC30618E-AB8C-4453-8650-39A52E8D4926}" type="presParOf" srcId="{5B2BB654-DA2B-46B4-8EBC-11D9F4248F5B}" destId="{A1A92A10-80D2-4046-8A5D-D2B72A7320A4}" srcOrd="2" destOrd="0" presId="urn:microsoft.com/office/officeart/2008/layout/NameandTitleOrganizationalChart"/>
    <dgm:cxn modelId="{90A92380-B920-4F91-B862-47C5AF2371F9}" type="presParOf" srcId="{02152B2F-941A-46C2-B4C3-7AB795FDB4F5}" destId="{1788CCC7-1914-4B9B-8B8E-B0919FCD51F8}" srcOrd="1" destOrd="0" presId="urn:microsoft.com/office/officeart/2008/layout/NameandTitleOrganizationalChart"/>
    <dgm:cxn modelId="{2FE21E70-80B3-4E58-8355-BF8BD0E91217}" type="presParOf" srcId="{1788CCC7-1914-4B9B-8B8E-B0919FCD51F8}" destId="{D3479B94-B32B-4D61-969C-A35AEA32F86C}" srcOrd="0" destOrd="0" presId="urn:microsoft.com/office/officeart/2008/layout/NameandTitleOrganizationalChart"/>
    <dgm:cxn modelId="{6DB027D0-2C9E-4233-9AD2-624BD5D1300D}" type="presParOf" srcId="{1788CCC7-1914-4B9B-8B8E-B0919FCD51F8}" destId="{117D4B11-0F86-4535-ACD7-0FFC189CA041}" srcOrd="1" destOrd="0" presId="urn:microsoft.com/office/officeart/2008/layout/NameandTitleOrganizationalChart"/>
    <dgm:cxn modelId="{A4688E9E-CD1D-4611-8BF8-4375C3CC5FEF}" type="presParOf" srcId="{117D4B11-0F86-4535-ACD7-0FFC189CA041}" destId="{B8095A23-D65A-4A5F-A724-358BB818CF99}" srcOrd="0" destOrd="0" presId="urn:microsoft.com/office/officeart/2008/layout/NameandTitleOrganizationalChart"/>
    <dgm:cxn modelId="{F3D181BE-A052-4142-84C2-B385F97CF2A7}" type="presParOf" srcId="{B8095A23-D65A-4A5F-A724-358BB818CF99}" destId="{D28F4E3E-3899-4F91-A8D8-F96A66A2FFD5}" srcOrd="0" destOrd="0" presId="urn:microsoft.com/office/officeart/2008/layout/NameandTitleOrganizationalChart"/>
    <dgm:cxn modelId="{C0737AC4-C01C-4ED3-9F8B-4EEAE8B2537C}" type="presParOf" srcId="{B8095A23-D65A-4A5F-A724-358BB818CF99}" destId="{33DB6753-8BA0-47AE-83AC-AF84907D5776}" srcOrd="1" destOrd="0" presId="urn:microsoft.com/office/officeart/2008/layout/NameandTitleOrganizationalChart"/>
    <dgm:cxn modelId="{DF96A778-11A6-4A7D-BDEF-166C59353876}" type="presParOf" srcId="{B8095A23-D65A-4A5F-A724-358BB818CF99}" destId="{9171491B-F204-4B3D-AF58-18B14B1BABE2}" srcOrd="2" destOrd="0" presId="urn:microsoft.com/office/officeart/2008/layout/NameandTitleOrganizationalChart"/>
    <dgm:cxn modelId="{02BBAB13-A190-43AF-B7FE-5191DAB21BC6}" type="presParOf" srcId="{117D4B11-0F86-4535-ACD7-0FFC189CA041}" destId="{7BFA0281-B82D-49BC-BF6D-70BC5E23352F}" srcOrd="1" destOrd="0" presId="urn:microsoft.com/office/officeart/2008/layout/NameandTitleOrganizationalChart"/>
    <dgm:cxn modelId="{A335671B-03C8-4C17-887E-52D0C59ED8C5}" type="presParOf" srcId="{117D4B11-0F86-4535-ACD7-0FFC189CA041}" destId="{DA4425E2-6305-4077-9BCD-B96C27B9476C}" srcOrd="2" destOrd="0" presId="urn:microsoft.com/office/officeart/2008/layout/NameandTitleOrganizationalChart"/>
    <dgm:cxn modelId="{4A22A91E-6A5D-4D70-8765-85AEE5F4E7F5}" type="presParOf" srcId="{1788CCC7-1914-4B9B-8B8E-B0919FCD51F8}" destId="{49AAB757-2ED9-4EAE-96FC-C830B0838AB4}" srcOrd="2" destOrd="0" presId="urn:microsoft.com/office/officeart/2008/layout/NameandTitleOrganizationalChart"/>
    <dgm:cxn modelId="{ACF558E2-DA6E-4826-A5EE-12643831A0E7}" type="presParOf" srcId="{1788CCC7-1914-4B9B-8B8E-B0919FCD51F8}" destId="{92BD8A7A-B308-4CA6-BD63-6BED59DC9204}" srcOrd="3" destOrd="0" presId="urn:microsoft.com/office/officeart/2008/layout/NameandTitleOrganizationalChart"/>
    <dgm:cxn modelId="{7D61989D-EC8A-4959-BE9C-2CD858B7BBA6}" type="presParOf" srcId="{92BD8A7A-B308-4CA6-BD63-6BED59DC9204}" destId="{4D711C27-4522-48FC-838C-CB03DDD3628D}" srcOrd="0" destOrd="0" presId="urn:microsoft.com/office/officeart/2008/layout/NameandTitleOrganizationalChart"/>
    <dgm:cxn modelId="{BBFA20CB-8609-487C-B373-14B0EE142291}" type="presParOf" srcId="{4D711C27-4522-48FC-838C-CB03DDD3628D}" destId="{7394591C-306E-46B2-927E-8F04513E519F}" srcOrd="0" destOrd="0" presId="urn:microsoft.com/office/officeart/2008/layout/NameandTitleOrganizationalChart"/>
    <dgm:cxn modelId="{DCACAB11-78EF-41C8-A56A-59A0A0914F32}" type="presParOf" srcId="{4D711C27-4522-48FC-838C-CB03DDD3628D}" destId="{2544C544-5BEE-4401-92B4-2542E94B045E}" srcOrd="1" destOrd="0" presId="urn:microsoft.com/office/officeart/2008/layout/NameandTitleOrganizationalChart"/>
    <dgm:cxn modelId="{55E4E17C-1040-46A0-9726-EC77D985D5FD}" type="presParOf" srcId="{4D711C27-4522-48FC-838C-CB03DDD3628D}" destId="{739A7B57-860B-43B1-9837-D0BA5423EEDE}" srcOrd="2" destOrd="0" presId="urn:microsoft.com/office/officeart/2008/layout/NameandTitleOrganizationalChart"/>
    <dgm:cxn modelId="{28272844-CB80-4EF0-8F52-E17093071E7C}" type="presParOf" srcId="{92BD8A7A-B308-4CA6-BD63-6BED59DC9204}" destId="{CA9C3310-9CF6-4214-8A5E-761AA6AAAA15}" srcOrd="1" destOrd="0" presId="urn:microsoft.com/office/officeart/2008/layout/NameandTitleOrganizationalChart"/>
    <dgm:cxn modelId="{DAF45820-161B-46CE-91AD-079BA670593A}" type="presParOf" srcId="{92BD8A7A-B308-4CA6-BD63-6BED59DC9204}" destId="{0CC45133-2F91-43A6-A7D1-589581C69743}" srcOrd="2" destOrd="0" presId="urn:microsoft.com/office/officeart/2008/layout/NameandTitleOrganizationalChart"/>
    <dgm:cxn modelId="{3791E77C-EA63-4A29-85C1-FF403F9A3667}" type="presParOf" srcId="{02152B2F-941A-46C2-B4C3-7AB795FDB4F5}" destId="{F0646726-1ABA-4DF8-85C2-2EBBDC6CDB2B}" srcOrd="2" destOrd="0" presId="urn:microsoft.com/office/officeart/2008/layout/NameandTitleOrganizationalChart"/>
    <dgm:cxn modelId="{6474383C-7230-4602-B7EE-0A6887A540A4}" type="presParOf" srcId="{F0646726-1ABA-4DF8-85C2-2EBBDC6CDB2B}" destId="{94CD2D17-2EE0-4D06-B346-F63E6C5493A5}" srcOrd="0" destOrd="0" presId="urn:microsoft.com/office/officeart/2008/layout/NameandTitleOrganizationalChart"/>
    <dgm:cxn modelId="{E8B94B5A-B5CD-463A-9A85-E5A90FFF06F3}" type="presParOf" srcId="{F0646726-1ABA-4DF8-85C2-2EBBDC6CDB2B}" destId="{0F19B1A0-ED6D-4CAA-AE7A-837E68B50AE2}" srcOrd="1" destOrd="0" presId="urn:microsoft.com/office/officeart/2008/layout/NameandTitleOrganizationalChart"/>
    <dgm:cxn modelId="{AE7FA788-17E7-4C71-8A21-DFD95E9298EC}" type="presParOf" srcId="{0F19B1A0-ED6D-4CAA-AE7A-837E68B50AE2}" destId="{321F37D0-7721-4680-A1D8-E3BF0133FEB0}" srcOrd="0" destOrd="0" presId="urn:microsoft.com/office/officeart/2008/layout/NameandTitleOrganizationalChart"/>
    <dgm:cxn modelId="{ED3219D1-FD84-452A-AD75-840B5B5903AE}" type="presParOf" srcId="{321F37D0-7721-4680-A1D8-E3BF0133FEB0}" destId="{7CFA63D6-4AC5-4A0B-8FEA-E33E3B3129F7}" srcOrd="0" destOrd="0" presId="urn:microsoft.com/office/officeart/2008/layout/NameandTitleOrganizationalChart"/>
    <dgm:cxn modelId="{4F90A0F5-135F-4A84-BA08-D636BC8BA070}" type="presParOf" srcId="{321F37D0-7721-4680-A1D8-E3BF0133FEB0}" destId="{C525AEF4-1AC4-4219-B4B7-C93846D5C242}" srcOrd="1" destOrd="0" presId="urn:microsoft.com/office/officeart/2008/layout/NameandTitleOrganizationalChart"/>
    <dgm:cxn modelId="{53A7A91A-ACC0-4F88-8FA6-22EA0B459ABE}" type="presParOf" srcId="{321F37D0-7721-4680-A1D8-E3BF0133FEB0}" destId="{3D305E53-51D8-4EF0-BAAC-BD7BFB3622BD}" srcOrd="2" destOrd="0" presId="urn:microsoft.com/office/officeart/2008/layout/NameandTitleOrganizationalChart"/>
    <dgm:cxn modelId="{C3B9D145-A5CA-4571-8776-46D5D4DFF6F5}" type="presParOf" srcId="{0F19B1A0-ED6D-4CAA-AE7A-837E68B50AE2}" destId="{A68014AD-E8C5-432D-A967-51819BEC7A08}" srcOrd="1" destOrd="0" presId="urn:microsoft.com/office/officeart/2008/layout/NameandTitleOrganizationalChart"/>
    <dgm:cxn modelId="{404C88A4-44D7-476B-8ABD-205A681A6490}" type="presParOf" srcId="{0F19B1A0-ED6D-4CAA-AE7A-837E68B50AE2}" destId="{34842C9D-AF97-4F66-BB7F-4000A9D8DA88}" srcOrd="2" destOrd="0" presId="urn:microsoft.com/office/officeart/2008/layout/NameandTitleOrganizationalChart"/>
    <dgm:cxn modelId="{96BDAD5D-3C99-486B-9DF1-6319883CAE87}" type="presParOf" srcId="{461324F0-C44C-4282-8BCD-9732EF3172D1}" destId="{FE70C6EB-52EF-48E9-82CC-7747055646E5}" srcOrd="2" destOrd="0" presId="urn:microsoft.com/office/officeart/2008/layout/NameandTitleOrganizationalChart"/>
    <dgm:cxn modelId="{7447C8CF-1B52-4857-B8B6-BBA0F8DAE202}" type="presParOf" srcId="{FE70C6EB-52EF-48E9-82CC-7747055646E5}" destId="{31245702-5AED-424C-B4C7-6F581FB4F04C}" srcOrd="0" destOrd="0" presId="urn:microsoft.com/office/officeart/2008/layout/NameandTitleOrganizationalChart"/>
    <dgm:cxn modelId="{CAC543CC-BFFF-4DFC-8F7E-00CBE1B4E880}" type="presParOf" srcId="{FE70C6EB-52EF-48E9-82CC-7747055646E5}" destId="{11DDDFC1-99BF-45A6-8C03-BB3BF93ABEE1}" srcOrd="1" destOrd="0" presId="urn:microsoft.com/office/officeart/2008/layout/NameandTitleOrganizationalChart"/>
    <dgm:cxn modelId="{ECAF09F7-1095-4C32-BB23-1D46439433D6}" type="presParOf" srcId="{11DDDFC1-99BF-45A6-8C03-BB3BF93ABEE1}" destId="{700BBA61-23C0-45DE-9376-BE4E2A38B2C9}" srcOrd="0" destOrd="0" presId="urn:microsoft.com/office/officeart/2008/layout/NameandTitleOrganizationalChart"/>
    <dgm:cxn modelId="{BC22C32E-E05B-4600-A828-5126CA479D58}" type="presParOf" srcId="{700BBA61-23C0-45DE-9376-BE4E2A38B2C9}" destId="{71B765B2-72CA-4473-969C-21A59D6C7396}" srcOrd="0" destOrd="0" presId="urn:microsoft.com/office/officeart/2008/layout/NameandTitleOrganizationalChart"/>
    <dgm:cxn modelId="{3B0A3A1B-C8BA-48D7-8919-41D9A63DA29D}" type="presParOf" srcId="{700BBA61-23C0-45DE-9376-BE4E2A38B2C9}" destId="{7EAAC2F2-4B15-44F1-A46F-F6340FB625CD}" srcOrd="1" destOrd="0" presId="urn:microsoft.com/office/officeart/2008/layout/NameandTitleOrganizationalChart"/>
    <dgm:cxn modelId="{0EEC202B-C40E-42A8-81E4-F626F0167A88}" type="presParOf" srcId="{700BBA61-23C0-45DE-9376-BE4E2A38B2C9}" destId="{C7E76676-C453-445A-91D6-3DAF8F2A6F6E}" srcOrd="2" destOrd="0" presId="urn:microsoft.com/office/officeart/2008/layout/NameandTitleOrganizationalChart"/>
    <dgm:cxn modelId="{A51045D8-97AE-4F9E-8FEC-72DCEFFB6FB7}" type="presParOf" srcId="{11DDDFC1-99BF-45A6-8C03-BB3BF93ABEE1}" destId="{132B17EC-A20F-4DE9-B1CE-687286ADD672}" srcOrd="1" destOrd="0" presId="urn:microsoft.com/office/officeart/2008/layout/NameandTitleOrganizationalChart"/>
    <dgm:cxn modelId="{5270338B-15B5-4197-BA43-401A1B8F6D92}" type="presParOf" srcId="{11DDDFC1-99BF-45A6-8C03-BB3BF93ABEE1}" destId="{FAFEA993-6DC5-41F8-9EAA-F636D264E05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45702-5AED-424C-B4C7-6F581FB4F04C}">
      <dsp:nvSpPr>
        <dsp:cNvPr id="0" name=""/>
        <dsp:cNvSpPr/>
      </dsp:nvSpPr>
      <dsp:spPr>
        <a:xfrm>
          <a:off x="3596941" y="604074"/>
          <a:ext cx="488912" cy="653289"/>
        </a:xfrm>
        <a:custGeom>
          <a:avLst/>
          <a:gdLst/>
          <a:ahLst/>
          <a:cxnLst/>
          <a:rect l="0" t="0" r="0" b="0"/>
          <a:pathLst>
            <a:path>
              <a:moveTo>
                <a:pt x="488912" y="0"/>
              </a:moveTo>
              <a:lnTo>
                <a:pt x="488912" y="653289"/>
              </a:lnTo>
              <a:lnTo>
                <a:pt x="0" y="65328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D2D17-2EE0-4D06-B346-F63E6C5493A5}">
      <dsp:nvSpPr>
        <dsp:cNvPr id="0" name=""/>
        <dsp:cNvSpPr/>
      </dsp:nvSpPr>
      <dsp:spPr>
        <a:xfrm>
          <a:off x="5944878" y="2512497"/>
          <a:ext cx="199286" cy="651058"/>
        </a:xfrm>
        <a:custGeom>
          <a:avLst/>
          <a:gdLst/>
          <a:ahLst/>
          <a:cxnLst/>
          <a:rect l="0" t="0" r="0" b="0"/>
          <a:pathLst>
            <a:path>
              <a:moveTo>
                <a:pt x="199286" y="0"/>
              </a:moveTo>
              <a:lnTo>
                <a:pt x="199286" y="651058"/>
              </a:lnTo>
              <a:lnTo>
                <a:pt x="0" y="65105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AB757-2ED9-4EAE-96FC-C830B0838AB4}">
      <dsp:nvSpPr>
        <dsp:cNvPr id="0" name=""/>
        <dsp:cNvSpPr/>
      </dsp:nvSpPr>
      <dsp:spPr>
        <a:xfrm>
          <a:off x="6144165" y="2512497"/>
          <a:ext cx="767081" cy="1302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1166"/>
              </a:lnTo>
              <a:lnTo>
                <a:pt x="767081" y="1161166"/>
              </a:lnTo>
              <a:lnTo>
                <a:pt x="767081" y="130211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79B94-B32B-4D61-969C-A35AEA32F86C}">
      <dsp:nvSpPr>
        <dsp:cNvPr id="0" name=""/>
        <dsp:cNvSpPr/>
      </dsp:nvSpPr>
      <dsp:spPr>
        <a:xfrm>
          <a:off x="5361519" y="2512497"/>
          <a:ext cx="782645" cy="1302116"/>
        </a:xfrm>
        <a:custGeom>
          <a:avLst/>
          <a:gdLst/>
          <a:ahLst/>
          <a:cxnLst/>
          <a:rect l="0" t="0" r="0" b="0"/>
          <a:pathLst>
            <a:path>
              <a:moveTo>
                <a:pt x="782645" y="0"/>
              </a:moveTo>
              <a:lnTo>
                <a:pt x="782645" y="1161166"/>
              </a:lnTo>
              <a:lnTo>
                <a:pt x="0" y="1161166"/>
              </a:lnTo>
              <a:lnTo>
                <a:pt x="0" y="130211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0AF79-5F1F-436E-B2C7-DA87AD39754C}">
      <dsp:nvSpPr>
        <dsp:cNvPr id="0" name=""/>
        <dsp:cNvSpPr/>
      </dsp:nvSpPr>
      <dsp:spPr>
        <a:xfrm>
          <a:off x="4085854" y="604074"/>
          <a:ext cx="2058311" cy="13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97"/>
              </a:lnTo>
              <a:lnTo>
                <a:pt x="2058311" y="1163397"/>
              </a:lnTo>
              <a:lnTo>
                <a:pt x="2058311" y="130434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A7075-89C0-45EE-A19B-85E0B4A5B41D}">
      <dsp:nvSpPr>
        <dsp:cNvPr id="0" name=""/>
        <dsp:cNvSpPr/>
      </dsp:nvSpPr>
      <dsp:spPr>
        <a:xfrm>
          <a:off x="4085854" y="604074"/>
          <a:ext cx="493019" cy="13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397"/>
              </a:lnTo>
              <a:lnTo>
                <a:pt x="493019" y="1163397"/>
              </a:lnTo>
              <a:lnTo>
                <a:pt x="493019" y="130434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41E93-2C55-44CC-8C65-045904F9B3F7}">
      <dsp:nvSpPr>
        <dsp:cNvPr id="0" name=""/>
        <dsp:cNvSpPr/>
      </dsp:nvSpPr>
      <dsp:spPr>
        <a:xfrm>
          <a:off x="3013582" y="604074"/>
          <a:ext cx="1072271" cy="1304347"/>
        </a:xfrm>
        <a:custGeom>
          <a:avLst/>
          <a:gdLst/>
          <a:ahLst/>
          <a:cxnLst/>
          <a:rect l="0" t="0" r="0" b="0"/>
          <a:pathLst>
            <a:path>
              <a:moveTo>
                <a:pt x="1072271" y="0"/>
              </a:moveTo>
              <a:lnTo>
                <a:pt x="1072271" y="1163397"/>
              </a:lnTo>
              <a:lnTo>
                <a:pt x="0" y="1163397"/>
              </a:lnTo>
              <a:lnTo>
                <a:pt x="0" y="130434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AD41F-2448-4B9C-868F-26BB08AF6B21}">
      <dsp:nvSpPr>
        <dsp:cNvPr id="0" name=""/>
        <dsp:cNvSpPr/>
      </dsp:nvSpPr>
      <dsp:spPr>
        <a:xfrm>
          <a:off x="1448291" y="604074"/>
          <a:ext cx="2637563" cy="1304347"/>
        </a:xfrm>
        <a:custGeom>
          <a:avLst/>
          <a:gdLst/>
          <a:ahLst/>
          <a:cxnLst/>
          <a:rect l="0" t="0" r="0" b="0"/>
          <a:pathLst>
            <a:path>
              <a:moveTo>
                <a:pt x="2637563" y="0"/>
              </a:moveTo>
              <a:lnTo>
                <a:pt x="2637563" y="1163397"/>
              </a:lnTo>
              <a:lnTo>
                <a:pt x="0" y="1163397"/>
              </a:lnTo>
              <a:lnTo>
                <a:pt x="0" y="130434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566343-45B6-4A9C-B284-89CB18AFD522}">
      <dsp:nvSpPr>
        <dsp:cNvPr id="0" name=""/>
        <dsp:cNvSpPr/>
      </dsp:nvSpPr>
      <dsp:spPr>
        <a:xfrm>
          <a:off x="3502495" y="0"/>
          <a:ext cx="1166717" cy="604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85242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700" kern="1200" dirty="0" smtClean="0"/>
            <a:t>ประธาน</a:t>
          </a:r>
          <a:endParaRPr lang="th-TH" sz="2700" kern="1200" dirty="0"/>
        </a:p>
      </dsp:txBody>
      <dsp:txXfrm>
        <a:off x="3502495" y="0"/>
        <a:ext cx="1166717" cy="604074"/>
      </dsp:txXfrm>
    </dsp:sp>
    <dsp:sp modelId="{EE8DF9F7-6982-4582-914C-31AB6A673564}">
      <dsp:nvSpPr>
        <dsp:cNvPr id="0" name=""/>
        <dsp:cNvSpPr/>
      </dsp:nvSpPr>
      <dsp:spPr>
        <a:xfrm>
          <a:off x="3446212" y="472067"/>
          <a:ext cx="1050046" cy="201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200" kern="1200"/>
        </a:p>
      </dsp:txBody>
      <dsp:txXfrm>
        <a:off x="3446212" y="472067"/>
        <a:ext cx="1050046" cy="201358"/>
      </dsp:txXfrm>
    </dsp:sp>
    <dsp:sp modelId="{1FA11BCE-3163-4D37-8B2F-59AFB3B24DB8}">
      <dsp:nvSpPr>
        <dsp:cNvPr id="0" name=""/>
        <dsp:cNvSpPr/>
      </dsp:nvSpPr>
      <dsp:spPr>
        <a:xfrm>
          <a:off x="864932" y="1908422"/>
          <a:ext cx="1166717" cy="604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85242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700" kern="1200" dirty="0" smtClean="0"/>
            <a:t>รอง1</a:t>
          </a:r>
          <a:endParaRPr lang="th-TH" sz="2700" kern="1200" dirty="0"/>
        </a:p>
      </dsp:txBody>
      <dsp:txXfrm>
        <a:off x="864932" y="1908422"/>
        <a:ext cx="1166717" cy="604074"/>
      </dsp:txXfrm>
    </dsp:sp>
    <dsp:sp modelId="{B04FBFF7-3D9D-4D3A-8886-B0ADF780A75D}">
      <dsp:nvSpPr>
        <dsp:cNvPr id="0" name=""/>
        <dsp:cNvSpPr/>
      </dsp:nvSpPr>
      <dsp:spPr>
        <a:xfrm>
          <a:off x="1098275" y="2378258"/>
          <a:ext cx="1050046" cy="201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200" kern="1200"/>
        </a:p>
      </dsp:txBody>
      <dsp:txXfrm>
        <a:off x="1098275" y="2378258"/>
        <a:ext cx="1050046" cy="201358"/>
      </dsp:txXfrm>
    </dsp:sp>
    <dsp:sp modelId="{CFACF11C-2001-40EB-AEBE-970D82879B5C}">
      <dsp:nvSpPr>
        <dsp:cNvPr id="0" name=""/>
        <dsp:cNvSpPr/>
      </dsp:nvSpPr>
      <dsp:spPr>
        <a:xfrm>
          <a:off x="2430223" y="1908422"/>
          <a:ext cx="1166717" cy="604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85242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700" kern="1200" dirty="0" smtClean="0"/>
            <a:t>รอง2</a:t>
          </a:r>
          <a:endParaRPr lang="th-TH" sz="2700" kern="1200" dirty="0"/>
        </a:p>
      </dsp:txBody>
      <dsp:txXfrm>
        <a:off x="2430223" y="1908422"/>
        <a:ext cx="1166717" cy="604074"/>
      </dsp:txXfrm>
    </dsp:sp>
    <dsp:sp modelId="{66635162-FA11-4DCB-8FF8-B2320D0FEBC2}">
      <dsp:nvSpPr>
        <dsp:cNvPr id="0" name=""/>
        <dsp:cNvSpPr/>
      </dsp:nvSpPr>
      <dsp:spPr>
        <a:xfrm>
          <a:off x="2663567" y="2378258"/>
          <a:ext cx="1050046" cy="201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200" kern="1200"/>
        </a:p>
      </dsp:txBody>
      <dsp:txXfrm>
        <a:off x="2663567" y="2378258"/>
        <a:ext cx="1050046" cy="201358"/>
      </dsp:txXfrm>
    </dsp:sp>
    <dsp:sp modelId="{1F5441C3-A4BC-4390-9CCB-BF63921194A1}">
      <dsp:nvSpPr>
        <dsp:cNvPr id="0" name=""/>
        <dsp:cNvSpPr/>
      </dsp:nvSpPr>
      <dsp:spPr>
        <a:xfrm>
          <a:off x="3995514" y="1908422"/>
          <a:ext cx="1166717" cy="604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85242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700" kern="1200" dirty="0" smtClean="0"/>
            <a:t>รอง3</a:t>
          </a:r>
          <a:endParaRPr lang="th-TH" sz="2700" kern="1200" dirty="0"/>
        </a:p>
      </dsp:txBody>
      <dsp:txXfrm>
        <a:off x="3995514" y="1908422"/>
        <a:ext cx="1166717" cy="604074"/>
      </dsp:txXfrm>
    </dsp:sp>
    <dsp:sp modelId="{0E9E835B-FF26-42BA-AE5F-22D7E94846FB}">
      <dsp:nvSpPr>
        <dsp:cNvPr id="0" name=""/>
        <dsp:cNvSpPr/>
      </dsp:nvSpPr>
      <dsp:spPr>
        <a:xfrm>
          <a:off x="4228858" y="2378258"/>
          <a:ext cx="1050046" cy="201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200" kern="1200"/>
        </a:p>
      </dsp:txBody>
      <dsp:txXfrm>
        <a:off x="4228858" y="2378258"/>
        <a:ext cx="1050046" cy="201358"/>
      </dsp:txXfrm>
    </dsp:sp>
    <dsp:sp modelId="{B336F1B6-D24C-4115-ACED-D93400F5D666}">
      <dsp:nvSpPr>
        <dsp:cNvPr id="0" name=""/>
        <dsp:cNvSpPr/>
      </dsp:nvSpPr>
      <dsp:spPr>
        <a:xfrm>
          <a:off x="5560806" y="1908422"/>
          <a:ext cx="1166717" cy="604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85242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700" kern="1200" dirty="0" smtClean="0"/>
            <a:t>รอง4</a:t>
          </a:r>
          <a:endParaRPr lang="th-TH" sz="2700" kern="1200" dirty="0"/>
        </a:p>
      </dsp:txBody>
      <dsp:txXfrm>
        <a:off x="5560806" y="1908422"/>
        <a:ext cx="1166717" cy="604074"/>
      </dsp:txXfrm>
    </dsp:sp>
    <dsp:sp modelId="{7D61C66F-8594-4A2D-8CF8-9846646D38BF}">
      <dsp:nvSpPr>
        <dsp:cNvPr id="0" name=""/>
        <dsp:cNvSpPr/>
      </dsp:nvSpPr>
      <dsp:spPr>
        <a:xfrm>
          <a:off x="5794149" y="2378258"/>
          <a:ext cx="1050046" cy="201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200" kern="1200"/>
        </a:p>
      </dsp:txBody>
      <dsp:txXfrm>
        <a:off x="5794149" y="2378258"/>
        <a:ext cx="1050046" cy="201358"/>
      </dsp:txXfrm>
    </dsp:sp>
    <dsp:sp modelId="{D28F4E3E-3899-4F91-A8D8-F96A66A2FFD5}">
      <dsp:nvSpPr>
        <dsp:cNvPr id="0" name=""/>
        <dsp:cNvSpPr/>
      </dsp:nvSpPr>
      <dsp:spPr>
        <a:xfrm>
          <a:off x="4778160" y="3814614"/>
          <a:ext cx="1166717" cy="604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85242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700" kern="1200" dirty="0" smtClean="0"/>
            <a:t>หัวหน้างาน1</a:t>
          </a:r>
          <a:endParaRPr lang="th-TH" sz="2700" kern="1200" dirty="0"/>
        </a:p>
      </dsp:txBody>
      <dsp:txXfrm>
        <a:off x="4778160" y="3814614"/>
        <a:ext cx="1166717" cy="604074"/>
      </dsp:txXfrm>
    </dsp:sp>
    <dsp:sp modelId="{33DB6753-8BA0-47AE-83AC-AF84907D5776}">
      <dsp:nvSpPr>
        <dsp:cNvPr id="0" name=""/>
        <dsp:cNvSpPr/>
      </dsp:nvSpPr>
      <dsp:spPr>
        <a:xfrm>
          <a:off x="5011504" y="4284450"/>
          <a:ext cx="1050046" cy="201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200" kern="1200"/>
        </a:p>
      </dsp:txBody>
      <dsp:txXfrm>
        <a:off x="5011504" y="4284450"/>
        <a:ext cx="1050046" cy="201358"/>
      </dsp:txXfrm>
    </dsp:sp>
    <dsp:sp modelId="{7394591C-306E-46B2-927E-8F04513E519F}">
      <dsp:nvSpPr>
        <dsp:cNvPr id="0" name=""/>
        <dsp:cNvSpPr/>
      </dsp:nvSpPr>
      <dsp:spPr>
        <a:xfrm>
          <a:off x="6327888" y="3814614"/>
          <a:ext cx="1166717" cy="604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85242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700" kern="1200" dirty="0" smtClean="0"/>
            <a:t>หัวหน้างาน2</a:t>
          </a:r>
          <a:endParaRPr lang="th-TH" sz="2700" kern="1200" dirty="0"/>
        </a:p>
      </dsp:txBody>
      <dsp:txXfrm>
        <a:off x="6327888" y="3814614"/>
        <a:ext cx="1166717" cy="604074"/>
      </dsp:txXfrm>
    </dsp:sp>
    <dsp:sp modelId="{2544C544-5BEE-4401-92B4-2542E94B045E}">
      <dsp:nvSpPr>
        <dsp:cNvPr id="0" name=""/>
        <dsp:cNvSpPr/>
      </dsp:nvSpPr>
      <dsp:spPr>
        <a:xfrm>
          <a:off x="6576795" y="4284450"/>
          <a:ext cx="1050046" cy="201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200" kern="1200"/>
        </a:p>
      </dsp:txBody>
      <dsp:txXfrm>
        <a:off x="6576795" y="4284450"/>
        <a:ext cx="1050046" cy="201358"/>
      </dsp:txXfrm>
    </dsp:sp>
    <dsp:sp modelId="{7CFA63D6-4AC5-4A0B-8FEA-E33E3B3129F7}">
      <dsp:nvSpPr>
        <dsp:cNvPr id="0" name=""/>
        <dsp:cNvSpPr/>
      </dsp:nvSpPr>
      <dsp:spPr>
        <a:xfrm>
          <a:off x="4778160" y="2861518"/>
          <a:ext cx="1166717" cy="604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85242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700" kern="1200" dirty="0" smtClean="0"/>
            <a:t>เลขารอง4</a:t>
          </a:r>
          <a:endParaRPr lang="th-TH" sz="2700" kern="1200" dirty="0"/>
        </a:p>
      </dsp:txBody>
      <dsp:txXfrm>
        <a:off x="4778160" y="2861518"/>
        <a:ext cx="1166717" cy="604074"/>
      </dsp:txXfrm>
    </dsp:sp>
    <dsp:sp modelId="{C525AEF4-1AC4-4219-B4B7-C93846D5C242}">
      <dsp:nvSpPr>
        <dsp:cNvPr id="0" name=""/>
        <dsp:cNvSpPr/>
      </dsp:nvSpPr>
      <dsp:spPr>
        <a:xfrm>
          <a:off x="5011504" y="3331354"/>
          <a:ext cx="1050046" cy="201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200" kern="1200"/>
        </a:p>
      </dsp:txBody>
      <dsp:txXfrm>
        <a:off x="5011504" y="3331354"/>
        <a:ext cx="1050046" cy="201358"/>
      </dsp:txXfrm>
    </dsp:sp>
    <dsp:sp modelId="{71B765B2-72CA-4473-969C-21A59D6C7396}">
      <dsp:nvSpPr>
        <dsp:cNvPr id="0" name=""/>
        <dsp:cNvSpPr/>
      </dsp:nvSpPr>
      <dsp:spPr>
        <a:xfrm>
          <a:off x="2430223" y="955326"/>
          <a:ext cx="1166717" cy="6040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85242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700" kern="1200" dirty="0" smtClean="0"/>
            <a:t>เลขา</a:t>
          </a:r>
          <a:endParaRPr lang="th-TH" sz="2700" kern="1200" dirty="0"/>
        </a:p>
      </dsp:txBody>
      <dsp:txXfrm>
        <a:off x="2430223" y="955326"/>
        <a:ext cx="1166717" cy="604074"/>
      </dsp:txXfrm>
    </dsp:sp>
    <dsp:sp modelId="{7EAAC2F2-4B15-44F1-A46F-F6340FB625CD}">
      <dsp:nvSpPr>
        <dsp:cNvPr id="0" name=""/>
        <dsp:cNvSpPr/>
      </dsp:nvSpPr>
      <dsp:spPr>
        <a:xfrm>
          <a:off x="2663567" y="1425162"/>
          <a:ext cx="1050046" cy="2013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h-TH" sz="1200" kern="1200"/>
        </a:p>
      </dsp:txBody>
      <dsp:txXfrm>
        <a:off x="2663567" y="1425162"/>
        <a:ext cx="1050046" cy="201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282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520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196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57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122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225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962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527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689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75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8591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646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717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199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2251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30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7AEFB-7448-4E4E-9370-15494276DC6C}" type="datetimeFigureOut">
              <a:rPr lang="th-TH" smtClean="0"/>
              <a:t>22/07/68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961A76A-2785-4EFE-9DBF-FE9C6F1FFB0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339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u.ac.th/" TargetMode="External"/><Relationship Id="rId5" Type="http://schemas.openxmlformats.org/officeDocument/2006/relationships/audio" Target="../media/audio2.wav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43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7000">
              <a:schemeClr val="accent6"/>
            </a:gs>
            <a:gs pos="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0000">
              <a:schemeClr val="accent4"/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videoplayback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56" end="38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067" y="855957"/>
            <a:ext cx="8884708" cy="49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5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0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314093"/>
              </p:ext>
            </p:extLst>
          </p:nvPr>
        </p:nvGraphicFramePr>
        <p:xfrm>
          <a:off x="677863" y="2160588"/>
          <a:ext cx="8491774" cy="4488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923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7" y="264919"/>
            <a:ext cx="9325181" cy="62143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13" y="544802"/>
            <a:ext cx="4753408" cy="4278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518" y="3303657"/>
            <a:ext cx="3657634" cy="25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Action Button: Custom 3">
            <a:hlinkClick r:id="rId2" action="ppaction://hlinksldjump" highlightClick="1">
              <a:snd r:embed="rId3" name="click.wav"/>
            </a:hlinkClick>
          </p:cNvPr>
          <p:cNvSpPr/>
          <p:nvPr/>
        </p:nvSpPr>
        <p:spPr>
          <a:xfrm>
            <a:off x="8639798" y="5332576"/>
            <a:ext cx="1290415" cy="125623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mouseclick</a:t>
            </a:r>
            <a:endParaRPr lang="th-TH" dirty="0"/>
          </a:p>
        </p:txBody>
      </p:sp>
      <p:sp>
        <p:nvSpPr>
          <p:cNvPr id="7" name="Action Button: Custom 6">
            <a:hlinkClick r:id="" action="ppaction://noaction" highlightClick="1"/>
            <a:hlinkHover r:id="rId4" action="ppaction://hlinksldjump">
              <a:snd r:embed="rId5" name="voltage.wav"/>
            </a:hlinkHover>
          </p:cNvPr>
          <p:cNvSpPr/>
          <p:nvPr/>
        </p:nvSpPr>
        <p:spPr>
          <a:xfrm>
            <a:off x="2068082" y="5571858"/>
            <a:ext cx="1136591" cy="88876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Mouseover</a:t>
            </a:r>
            <a:endParaRPr lang="th-TH" dirty="0"/>
          </a:p>
        </p:txBody>
      </p:sp>
      <p:sp>
        <p:nvSpPr>
          <p:cNvPr id="8" name="Action Button: Custom 7">
            <a:hlinkClick r:id="rId6" highlightClick="1"/>
          </p:cNvPr>
          <p:cNvSpPr/>
          <p:nvPr/>
        </p:nvSpPr>
        <p:spPr>
          <a:xfrm>
            <a:off x="4033615" y="2871387"/>
            <a:ext cx="3674692" cy="888763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Kasetsart</a:t>
            </a:r>
            <a:r>
              <a:rPr lang="en-US" dirty="0" smtClean="0"/>
              <a:t> University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7366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28" y="2432150"/>
            <a:ext cx="2241090" cy="1584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393" y="2108147"/>
            <a:ext cx="2663560" cy="2397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08" y="1906926"/>
            <a:ext cx="2799645" cy="27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7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27" y="3631149"/>
            <a:ext cx="2169167" cy="19522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42" y="799170"/>
            <a:ext cx="2479829" cy="24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2.96296E-6 L 6.66667E-6 -2.96296E-6 C 0.01016 0.00417 0.01524 0.00672 0.02474 0.00972 C 0.02839 0.01088 0.03191 0.01273 0.03568 0.01297 C 0.06641 0.01435 0.09727 0.01412 0.128 0.01459 C 0.13112 0.0169 0.13412 0.01922 0.13724 0.02107 C 0.13959 0.02246 0.14219 0.02269 0.14454 0.02431 C 0.14909 0.02755 0.14857 0.02917 0.15183 0.03426 C 0.1599 0.04653 0.15391 0.0338 0.16185 0.05533 C 0.16224 0.05903 0.16224 0.06297 0.16277 0.06667 C 0.16355 0.07176 0.16563 0.07616 0.1655 0.08125 C 0.16537 0.10047 0.16446 0.11968 0.16185 0.1382 C 0.16133 0.14236 0.1586 0.14491 0.15639 0.1463 C 0.14961 0.15047 0.12383 0.15093 0.12071 0.15116 C 0.1155 0.15023 0.11029 0.15023 0.10521 0.14792 C 0.103 0.14699 0.10157 0.14352 0.09974 0.14144 C 0.09545 0.13681 0.09558 0.13704 0.09141 0.13334 C 0.09024 0.13056 0.08907 0.12778 0.08777 0.12523 C 0.08698 0.12338 0.08568 0.12222 0.08503 0.12037 C 0.08438 0.11829 0.08451 0.11597 0.08412 0.11389 C 0.08503 0.09908 0.08516 0.08426 0.08685 0.06991 C 0.08829 0.05787 0.09454 0.04607 0.09974 0.03912 C 0.10339 0.03403 0.10756 0.03009 0.11159 0.02593 C 0.11511 0.02246 0.11876 0.01898 0.12253 0.01621 C 0.12969 0.01088 0.13972 0.00579 0.14727 0.00162 C 0.16068 0.00209 0.17422 -2.96296E-6 0.18751 0.00324 C 0.19011 0.00394 0.19297 0.01297 0.19297 0.01297 C 0.19115 0.01736 0.18985 0.02246 0.18751 0.02593 C 0.18568 0.02871 0.18334 0.02963 0.18112 0.03079 C 0.16758 0.03843 0.16589 0.03611 0.14909 0.0375 C 0.18568 0.03959 0.21967 0.02408 0.25066 0.05857 C 0.253 0.06134 0.25573 0.06343 0.25795 0.06667 C 0.25938 0.06898 0.26042 0.07199 0.26159 0.07477 C 0.26224 0.07639 0.26277 0.07801 0.26342 0.07963 C 0.26433 0.08195 0.26524 0.08403 0.26615 0.08611 C 0.26654 0.08843 0.2668 0.09051 0.26706 0.09259 C 0.26745 0.09653 0.26732 0.10047 0.26797 0.10417 C 0.26849 0.10672 0.2698 0.10834 0.27071 0.11065 C 0.27136 0.11528 0.2711 0.11783 0.27344 0.12037 C 0.27435 0.1213 0.27527 0.1213 0.27618 0.12199 C 0.27865 0.12037 0.28178 0.12037 0.2836 0.11713 C 0.28907 0.10741 0.28972 0.06621 0.28998 0.06343 C 0.28751 0.0169 0.28842 -0.03078 0.28269 -0.07639 C 0.27878 -0.10717 0.24909 -0.15949 0.23868 -0.17731 C 0.20352 -0.23796 0.18868 -0.2493 0.13633 -0.29421 C 0.1168 -0.31111 0.09818 -0.33148 0.07774 -0.34467 C 0.0711 -0.34907 0.06446 -0.3537 0.05756 -0.35764 C 0.01836 -0.38032 0.05144 -0.35879 0.03112 -0.37245 C 0.02774 -0.37176 0.02396 -0.37384 0.02097 -0.37083 C 0.01823 -0.36782 0.01706 -0.36134 0.0155 -0.35602 C 0.01016 -0.33796 0.00951 -0.32986 0.00639 -0.31065 C 0.00612 -0.30347 0.00586 -0.29653 0.00547 -0.28935 C 0.00495 -0.28171 0.00339 -0.2743 0.00365 -0.26666 C 0.0043 -0.24491 0.00612 -0.22315 0.00821 -0.20162 C 0.00899 -0.19421 0.01667 -0.17847 0.01915 -0.17731 L 0.02657 -0.17407 C 0.03112 -0.17662 0.03594 -0.17824 0.04024 -0.18217 C 0.04336 -0.18495 0.05066 -0.20324 0.05209 -0.20648 C 0.05756 -0.21805 0.06264 -0.22569 0.0668 -0.23912 C 0.07136 -0.2537 0.07553 -0.27708 0.07865 -0.29259 C 0.07995 -0.33426 0.08152 -0.35602 0.07501 -0.40486 C 0.07266 -0.42222 0.06576 -0.43703 0.05847 -0.44884 C 0.0474 -0.4669 0.05834 -0.44953 0.04844 -0.46018 C 0.04675 -0.46203 0.04532 -0.46412 0.04389 -0.46666 C 0.0431 -0.46805 0.04571 -0.46458 0.04662 -0.46342 C 0.05248 -0.46458 0.05834 -0.46435 0.06407 -0.46666 C 0.06524 -0.46713 0.06589 -0.46967 0.0668 -0.47153 C 0.06876 -0.47569 0.07045 -0.48009 0.07227 -0.48449 C 0.07292 -0.48889 0.07318 -0.49328 0.07409 -0.49745 C 0.07474 -0.50046 0.07696 -0.50254 0.07683 -0.50578 C 0.07605 -0.52592 0.07474 -0.54653 0.07136 -0.56574 C 0.07032 -0.57176 0.06667 -0.57477 0.06407 -0.57893 C 0.05691 -0.58981 0.05469 -0.59028 0.04571 -0.59838 C 0.03477 -0.59676 0.02357 -0.59768 0.01277 -0.59352 C 0.00938 -0.59213 0.00717 -0.58634 0.00456 -0.58217 C 0.00287 -0.57916 0.00118 -0.57592 6.66667E-6 -0.57245 C -0.00664 -0.55254 -0.00872 -0.5456 -0.01184 -0.52685 C -0.01718 -0.49537 -0.01236 -0.50486 -0.01835 -0.49421 C -0.0194 -0.56319 -0.01158 -0.58125 -0.02473 -0.6243 C -0.02903 -0.63866 -0.03385 -0.65254 -0.03841 -0.66666 C -0.03997 -0.67153 -0.04075 -0.67731 -0.04296 -0.68125 C -0.04635 -0.68727 -0.04908 -0.69421 -0.05312 -0.69884 C -0.05403 -0.7 -0.05481 -0.70162 -0.05585 -0.70208 C -0.0582 -0.7037 -0.06315 -0.70555 -0.06315 -0.70555 C -0.06471 -0.69722 -0.0651 -0.69352 -0.0677 -0.68611 C -0.06914 -0.68217 -0.0707 -0.67847 -0.07226 -0.67477 C -0.07291 -0.67153 -0.07447 -0.66828 -0.07408 -0.66504 C -0.072 -0.64606 -0.06458 -0.64629 -0.05494 -0.64236 C -0.04947 -0.64004 -0.04388 -0.63912 -0.03841 -0.63727 C -0.02929 -0.63426 -0.02031 -0.62963 -0.01093 -0.62754 C -0.00247 -0.62569 0.00612 -0.62662 0.01459 -0.62592 L 0.04389 -0.61944 C 0.05482 -0.61713 0.06589 -0.61574 0.07683 -0.61296 C 0.09454 -0.60856 0.11211 -0.60231 0.12982 -0.59838 C 0.13959 -0.59629 0.14948 -0.59444 0.15912 -0.5919 C 0.18334 -0.58518 0.2073 -0.57754 0.23139 -0.5706 L 0.26159 -0.5625 C 0.30469 -0.53125 0.26237 -0.56273 0.29545 -0.53657 C 0.3112 -0.52407 0.30157 -0.53379 0.31368 -0.52037 C 0.31433 -0.51875 0.31576 -0.51736 0.31563 -0.51551 C 0.31355 -0.49884 0.31133 -0.48958 0.30365 -0.48125 C 0.29102 -0.46736 0.2793 -0.46296 0.26433 -0.45694 C 0.2599 -0.45509 0.25521 -0.45509 0.25066 -0.4537 C 0.24545 -0.45185 0.24024 -0.4493 0.23503 -0.44722 C 0.22618 -0.44791 0.20222 -0.44421 0.19024 -0.45694 C 0.15235 -0.49745 0.20105 -0.45301 0.17657 -0.47477 C 0.17566 -0.47754 0.17448 -0.48009 0.17383 -0.48287 C 0.17318 -0.48541 0.17266 -0.48842 0.17292 -0.49097 C 0.17631 -0.5294 0.17527 -0.53935 0.18659 -0.56412 C 0.18907 -0.56967 0.19167 -0.57477 0.1948 -0.57893 C 0.19844 -0.58356 0.20261 -0.5868 0.20678 -0.59028 C 0.21329 -0.59606 0.22683 -0.60648 0.22683 -0.60648 C 0.24245 -0.6044 0.25808 -0.6037 0.27344 -0.6 C 0.27826 -0.59884 0.28282 -0.5956 0.28724 -0.5919 C 0.29115 -0.58842 0.2948 -0.58379 0.29818 -0.57893 C 0.30391 -0.5706 0.30938 -0.55972 0.31277 -0.54791 C 0.31433 -0.54282 0.31524 -0.53703 0.31654 -0.53171 C 0.31889 -0.50648 0.32019 -0.50139 0.31654 -0.46991 C 0.31589 -0.46528 0.31342 -0.46227 0.31185 -0.45856 C 0.31133 -0.45532 0.3112 -0.45162 0.31003 -0.44884 C 0.30951 -0.44722 0.30873 -0.4456 0.30821 -0.44398 C 0.30495 -0.4331 0.30495 -0.43241 0.30274 -0.42268 C 0.30313 -0.40532 0.30313 -0.38796 0.30365 -0.37083 C 0.30378 -0.36805 0.30469 -0.36528 0.30456 -0.3625 C 0.30378 -0.32407 0.30495 -0.28495 0.30092 -0.24722 C 0.29883 -0.22801 0.28672 -0.2162 0.27995 -0.20324 C 0.2504 -0.14676 0.2974 -0.23125 0.27435 -0.19028 C 0.27474 -0.18634 0.27435 -0.18217 0.27527 -0.17893 C 0.27826 -0.16898 0.28425 -0.16666 0.28907 -0.16088 C 0.29467 -0.1544 0.29961 -0.1456 0.30547 -0.13981 L 0.33842 -0.10741 C 0.34415 -0.10185 0.34961 -0.09514 0.35586 -0.09097 C 0.36667 -0.08403 0.3793 -0.07639 0.38972 -0.06666 C 0.39415 -0.0625 0.39805 -0.05648 0.40248 -0.05208 C 0.42878 -0.02477 0.4155 -0.0419 0.42631 -0.02754 C 0.42683 -0.025 0.42904 -0.01643 0.42904 -0.01296 C 0.42904 -0.01018 0.4293 -0.00648 0.42813 -0.00486 C 0.4168 0.01065 0.40521 0.02593 0.39245 0.0375 C 0.38933 0.04005 0.38607 0.04213 0.38321 0.0456 C 0.37722 0.05255 0.37175 0.06111 0.36589 0.06829 C 0.36198 0.07292 0.35404 0.08125 0.35404 0.08125 C 0.34883 0.08033 0.34336 0.08148 0.33842 0.07801 C 0.33204 0.07361 0.32696 0.06459 0.3211 0.05857 C 0.31576 0.05324 0.31003 0.04884 0.30456 0.04398 C 0.30196 0.03797 0.29623 0.02616 0.29454 0.01783 C 0.29376 0.01435 0.29389 0.01019 0.29362 0.00648 C 0.29389 0.00486 0.29362 0.00162 0.29454 0.00162 C 0.29545 0.00162 0.29506 0.00486 0.29545 0.00648 C 0.29688 0.01158 0.29844 0.01621 0.30001 0.02107 C 0.30222 0.03797 0.30469 0.05463 0.30639 0.07153 C 0.30925 0.09815 0.30495 0.15949 0.30456 0.16922 C 0.30443 0.17408 0.30769 0.19676 0.30183 0.20324 C 0.30014 0.20509 0.29831 0.20718 0.29636 0.2081 C 0.29376 0.20949 0.29089 0.20926 0.28816 0.20972 C 0.26433 0.2081 0.24037 0.21065 0.2168 0.20486 C 0.19297 0.19884 0.15912 0.15834 0.14089 0.13982 C 0.13907 0.13611 0.13672 0.13287 0.13542 0.12847 C 0.13243 0.11852 0.13126 0.10695 0.13073 0.09584 C 0.12878 0.04607 0.13073 -0.00463 0.12527 -0.0537 C 0.12292 -0.07523 0.11485 -0.09398 0.10795 -0.11227 C 0.10261 -0.12616 0.09545 -0.13773 0.08868 -0.14953 C 0.08347 -0.15879 0.07787 -0.16736 0.07227 -0.17569 C 0.06277 -0.18958 0.05339 -0.20347 0.04115 -0.20972 C 0.03698 -0.2118 0.03256 -0.21088 0.02839 -0.21134 C 0.01316 -0.18055 0.02839 -0.21041 -0.00364 -0.15602 C -0.00898 -0.14699 -0.01406 -0.13773 -0.01927 -0.12847 C -0.03229 -0.1044 -0.02877 -0.11389 -0.03476 -0.09259 C -0.03671 -0.09514 -0.04648 -0.10671 -0.04934 -0.11389 C -0.05507 -0.12708 -0.0539 -0.12893 -0.05859 -0.14467 C -0.06627 -0.17153 -0.07382 -0.19838 -0.08229 -0.2243 C -0.08971 -0.24653 -0.09557 -0.27037 -0.10429 -0.29097 C -0.10611 -0.29537 -0.10794 -0.29977 -0.10976 -0.30416 C -0.11041 -0.30555 -0.11093 -0.30741 -0.11158 -0.30903 C -0.11341 -0.31342 -0.11523 -0.31759 -0.11705 -0.32199 C -0.11888 -0.34629 -0.12135 -0.38796 -0.12539 -0.40648 C -0.13333 -0.44467 -0.13841 -0.4706 -0.15182 -0.51065 C -0.15533 -0.52083 -0.16328 -0.54815 -0.17018 -0.5544 C -0.17395 -0.55787 -0.17864 -0.55555 -0.18294 -0.55602 C -0.18476 -0.55555 -0.18684 -0.55625 -0.18841 -0.5544 C -0.20182 -0.53866 -0.20078 -0.53102 -0.20768 -0.50416 C -0.20859 -0.49491 -0.21067 -0.48565 -0.21041 -0.47639 C -0.20976 -0.45393 -0.20872 -0.43125 -0.20494 -0.40972 C -0.20273 -0.39745 -0.19752 -0.38727 -0.19296 -0.37731 C -0.18242 -0.35347 -0.17812 -0.35347 -0.16471 -0.33495 C -0.15963 -0.32801 -0.15455 -0.31852 -0.14999 -0.31065 C -0.14322 -0.27453 -0.15703 -0.34953 -0.14726 -0.21458 C -0.14661 -0.20625 -0.14335 -0.19907 -0.14088 -0.1919 C -0.13932 -0.18727 -0.1371 -0.18333 -0.13541 -0.17893 C -0.13437 -0.17616 -0.13359 -0.17338 -0.13268 -0.17083 C -0.13502 -0.16319 -0.13645 -0.15416 -0.13997 -0.14791 C -0.15286 -0.125 -0.18958 -0.13264 -0.19765 -0.13171 C -0.21067 -0.13379 -0.22395 -0.13426 -0.23697 -0.13819 C -0.24544 -0.14074 -0.25325 -0.14699 -0.26145 -0.15116 C -0.26393 -0.15254 -0.2664 -0.15347 -0.26888 -0.1544 C -0.26471 -0.13287 -0.26445 -0.12616 -0.2569 -0.10741 C -0.25364 -0.09907 -0.24934 -0.09259 -0.24609 -0.08449 C -0.23971 -0.06967 -0.23437 -0.0537 -0.22773 -0.03912 C -0.19114 0.04259 -0.19505 0.0294 -0.14453 0.10417 C -0.14075 0.10972 -0.13932 0.11042 -0.1345 0.11551 C -0.13567 0.11644 -0.13697 0.11759 -0.13815 0.11875 C -0.13906 0.11968 -0.13997 0.12107 -0.14088 0.12199 C -0.1427 0.12361 -0.14453 0.12523 -0.14635 0.12685 C -0.15039 0.14468 -0.15052 0.13773 -0.13268 0.15602 C -0.12317 0.16574 -0.07877 0.19445 -0.07499 0.19676 C -0.07057 0.19954 -0.05755 0.20857 -0.06132 0.20324 C -0.0664 0.19607 -0.07356 0.19491 -0.07955 0.19028 C -0.08216 0.18843 -0.0845 0.18588 -0.08697 0.1838 C -0.08789 0.18426 -0.08945 0.18357 -0.08971 0.18542 C -0.09062 0.19352 -0.08763 0.21065 -0.0832 0.21459 C -0.07044 0.22639 -0.05624 0.23241 -0.04296 0.24236 C -0.01536 0.26273 -0.00598 0.27662 0.02383 0.28935 C 0.03855 0.29584 0.05365 0.29815 0.06862 0.30255 C 0.08985 0.2963 0.09935 0.29653 0.11706 0.28449 C 0.1211 0.28172 0.12527 0.27871 0.12891 0.27477 C 0.13933 0.26366 0.14128 0.25371 0.15365 0.24722 C 0.16524 0.24097 0.17722 0.23542 0.18933 0.23403 C 0.23751 0.2294 0.28568 0.23079 0.33386 0.22917 C 0.34545 0.23079 0.35717 0.23102 0.36862 0.23403 C 0.37487 0.23588 0.38073 0.24097 0.38698 0.24398 C 0.40131 0.25093 0.39818 0.24977 0.40977 0.25209 C 0.41381 0.25139 0.41784 0.25232 0.42162 0.25047 C 0.42605 0.24815 0.43842 0.22361 0.43907 0.22269 C 0.44636 0.21227 0.45365 0.20162 0.46198 0.19352 C 0.47357 0.18218 0.50626 0.1507 0.52136 0.13496 C 0.52852 0.12755 0.53438 0.11551 0.54245 0.11227 C 0.54883 0.10949 0.55521 0.10625 0.56159 0.10417 C 0.56472 0.10301 0.57943 0.10023 0.58451 0.09908 C 0.58529 0.07338 0.58764 0.06227 0.57904 0.0375 C 0.57448 0.02431 0.56784 0.01389 0.56159 0.00324 C 0.55196 -0.01342 0.54297 -0.02384 0.53139 -0.03588 C 0.52696 -0.04051 0.52266 -0.0456 0.51771 -0.04884 C 0.51211 -0.05231 0.50612 -0.05301 0.5004 -0.05532 C 0.4724 -0.05023 0.52123 -0.05995 0.4711 -0.04398 C 0.46602 -0.04236 0.46068 -0.04282 0.45547 -0.04236 C 0.44063 -0.0456 0.4254 -0.04606 0.41068 -0.05208 C 0.40287 -0.05532 0.39597 -0.06366 0.38881 -0.06991 C 0.35808 -0.09653 0.36563 -0.09028 0.33477 -0.14629 C 0.33047 -0.15416 0.32527 -0.1669 0.32292 -0.17731 C 0.31706 -0.20185 0.30639 -0.25208 0.30639 -0.25208 C 0.30678 -0.30185 0.30573 -0.35185 0.3073 -0.40162 C 0.30756 -0.40926 0.30938 -0.41666 0.31185 -0.42268 C 0.32618 -0.45602 0.34284 -0.48611 0.35769 -0.51875 C 0.36368 -0.53194 0.36862 -0.54629 0.37136 -0.5625 C 0.37188 -0.56528 0.37201 -0.56805 0.37227 -0.5706 C 0.37253 -0.58958 0.3724 -0.60879 0.37318 -0.62754 C 0.37331 -0.62963 0.37409 -0.63171 0.37501 -0.63241 C 0.38126 -0.63819 0.38764 -0.64328 0.39428 -0.64722 C 0.42318 -0.66389 0.42631 -0.66065 0.45821 -0.66504 C 0.49519 -0.66458 0.53217 -0.66875 0.56902 -0.66342 C 0.57813 -0.66203 0.5862 -0.65231 0.59454 -0.6456 C 0.59571 -0.64467 0.5961 -0.64166 0.59727 -0.64074 C 0.5987 -0.63935 0.6004 -0.63981 0.60183 -0.63912 C 0.60443 -0.63773 0.60678 -0.63588 0.60925 -0.63403 C 0.61133 -0.63264 0.61355 -0.63102 0.61563 -0.62916 C 0.6181 -0.62731 0.62032 -0.6243 0.62292 -0.62268 C 0.6379 -0.61319 0.63672 -0.61412 0.64766 -0.61134 C 0.6556 -0.60555 0.66368 -0.60139 0.67045 -0.5919 C 0.67709 -0.58241 0.68425 -0.56458 0.68972 -0.5544 C 0.69349 -0.54745 0.69831 -0.54259 0.70157 -0.53495 C 0.70599 -0.52453 0.71251 -0.50069 0.71251 -0.50069 C 0.72461 -0.40139 0.7129 -0.51065 0.71902 -0.40648 C 0.71928 -0.40139 0.72084 -0.39676 0.72175 -0.3919 C 0.72435 -0.37685 0.7224 -0.38287 0.72722 -0.36736 C 0.74011 -0.32546 0.73646 -0.34398 0.73998 -0.32523 C 0.74037 -0.31875 0.74037 -0.31203 0.74089 -0.30578 C 0.74128 -0.30185 0.74297 -0.29815 0.74271 -0.29421 C 0.74089 -0.26759 0.73998 -0.23981 0.73451 -0.21458 C 0.72631 -0.17685 0.72305 -0.19838 0.71433 -0.18217 C 0.71042 -0.17477 0.69584 -0.14143 0.69154 -0.13171 C 0.69063 -0.12963 0.68985 -0.12708 0.68881 -0.12523 C 0.66967 -0.08935 0.67735 -0.10324 0.66589 -0.08287 L 0.6586 -0.06991 C 0.65678 -0.06666 0.65456 -0.06389 0.65313 -0.06018 L 0.64948 -0.05046 C 0.6461 -0.01528 0.64532 -0.02083 0.64857 0.01945 C 0.6487 0.02153 0.64987 0.02269 0.6504 0.02431 C 0.65391 0.03704 0.64649 0.01875 0.65495 0.0375 C 0.65586 0.04167 0.65665 0.0463 0.65769 0.05047 C 0.65847 0.05324 0.65964 0.05556 0.66042 0.05857 C 0.66159 0.0632 0.66303 0.07084 0.66407 0.07639 C 0.66433 0.08079 0.66472 0.08519 0.66498 0.08935 C 0.66654 0.10949 0.66954 0.14954 0.66954 0.14954 C 0.66902 0.15764 0.66941 0.16621 0.66771 0.17408 C 0.66732 0.17616 0.66537 0.1757 0.66407 0.1757 L 0.41251 0.16922 C 0.40339 0.15996 0.39389 0.15162 0.38503 0.14144 C 0.38112 0.13681 0.378 0.13009 0.37409 0.12523 C 0.36823 0.11759 0.36159 0.11204 0.35586 0.10417 C 0.35144 0.09792 0.34844 0.08889 0.34389 0.08287 L 0.33659 0.07315 C 0.33594 0.06945 0.33555 0.06551 0.33477 0.06181 C 0.33034 0.03959 0.3211 -0.00486 0.3211 -0.00486 C 0.32136 -0.04653 0.32084 -0.08842 0.32201 -0.13009 C 0.32214 -0.13472 0.32396 -0.13866 0.32474 -0.14305 C 0.32579 -0.14953 0.32631 -0.15625 0.32748 -0.1625 C 0.3293 -0.17222 0.33086 -0.17569 0.33295 -0.18379 C 0.33425 -0.18866 0.33555 -0.19352 0.33659 -0.19838 C 0.33737 -0.20162 0.33764 -0.20509 0.33842 -0.2081 C 0.33946 -0.21157 0.34102 -0.21435 0.34206 -0.21782 C 0.3448 -0.22685 0.34714 -0.23611 0.34935 -0.2456 C 0.35287 -0.25972 0.34701 -0.24398 0.35313 -0.25856 C 0.35365 -0.2618 0.35417 -0.26504 0.35495 -0.26828 C 0.35639 -0.27477 0.35834 -0.28102 0.35951 -0.28773 C 0.36016 -0.29143 0.36003 -0.29537 0.36042 -0.29907 C 0.3573 -0.31273 0.35508 -0.32685 0.35131 -0.33981 C 0.34987 -0.34467 0.34714 -0.34768 0.3448 -0.35116 C 0.34128 -0.35648 0.33751 -0.36088 0.33386 -0.36574 C 0.33204 -0.36852 0.33021 -0.37129 0.32839 -0.37407 C 0.32722 -0.37778 0.32605 -0.38171 0.32474 -0.38541 C 0.32305 -0.38981 0.32084 -0.39375 0.31928 -0.39838 C 0.31706 -0.4044 0.31667 -0.40717 0.31563 -0.41296 C 0.3168 -0.42592 0.31706 -0.43935 0.31928 -0.45208 C 0.32019 -0.45764 0.32266 -0.46203 0.32474 -0.46666 C 0.32904 -0.47616 0.33321 -0.48611 0.33842 -0.49421 C 0.34115 -0.49861 0.34336 -0.5044 0.34662 -0.50741 C 0.41159 -0.56504 0.37058 -0.52986 0.39883 -0.54305 C 0.40612 -0.54653 0.41355 -0.55046 0.42071 -0.5544 C 0.42422 -0.55625 0.42735 -0.55949 0.43086 -0.56088 C 0.43347 -0.56203 0.43633 -0.56203 0.43907 -0.5625 C 0.44154 -0.56481 0.44389 -0.56713 0.44636 -0.56898 C 0.44753 -0.56991 0.44883 -0.57014 0.45001 -0.5706 C 0.45183 -0.57176 0.45365 -0.57291 0.45547 -0.57407 C 0.46329 -0.58426 0.46224 -0.58333 0.47566 -0.59676 C 0.47813 -0.59907 0.48334 -0.60162 0.48568 -0.60324 C 0.48698 -0.60416 0.48816 -0.60555 0.48933 -0.60648 C 0.49089 -0.60764 0.49245 -0.60856 0.49389 -0.60972 C 0.5043 -0.62453 0.49154 -0.60717 0.51042 -0.62754 C 0.51211 -0.6294 0.51342 -0.63194 0.51498 -0.63403 C 0.51706 -0.63703 0.51915 -0.63981 0.52136 -0.64236 C 0.52461 -0.64583 0.528 -0.64907 0.53139 -0.65208 C 0.54128 -0.66065 0.53047 -0.6493 0.54154 -0.65856 C 0.54376 -0.66041 0.54584 -0.66296 0.54792 -0.66504 C 0.56159 -0.65856 0.57592 -0.65463 0.58907 -0.6456 C 0.59323 -0.64259 0.59545 -0.63403 0.59909 -0.62916 C 0.60717 -0.61875 0.61628 -0.61134 0.62383 -0.6 C 0.62748 -0.59467 0.63099 -0.58889 0.63477 -0.58379 C 0.63933 -0.57754 0.64415 -0.57222 0.64857 -0.56574 C 0.66029 -0.54838 0.67188 -0.53055 0.68334 -0.51227 C 0.68751 -0.50555 0.6918 -0.49884 0.69519 -0.49097 C 0.70391 -0.47083 0.71029 -0.45347 0.71537 -0.43078 C 0.71693 -0.42338 0.71862 -0.41597 0.71993 -0.4081 C 0.72201 -0.39514 0.7254 -0.36898 0.7254 -0.36898 C 0.72644 -0.3125 0.72774 -0.31389 0.72175 -0.25046 C 0.72058 -0.23796 0.71485 -0.21342 0.71159 -0.20162 C 0.70626 -0.18171 0.69922 -0.16296 0.69245 -0.14467 C 0.68803 -0.13264 0.68659 -0.13078 0.68334 -0.12037 C 0.68152 -0.11458 0.67943 -0.10741 0.67878 -0.10069 C 0.67839 -0.09815 0.67852 -0.09514 0.67774 -0.09259 C 0.67422 -0.08032 0.67032 -0.06828 0.66589 -0.05694 C 0.66251 -0.04815 0.65886 -0.04375 0.65404 -0.03912 C 0.65157 -0.0368 0.64922 -0.03403 0.64675 -0.03241 C 0.64402 -0.03078 0.64115 -0.03032 0.63842 -0.02916 C 0.62501 -0.03241 0.61146 -0.03403 0.59818 -0.03912 C 0.59245 -0.0412 0.58711 -0.04606 0.58178 -0.05046 C 0.57383 -0.05694 0.53086 -0.09097 0.52045 -0.11065 C 0.49844 -0.15208 0.50938 -0.12893 0.48842 -0.18055 C 0.4879 -0.18379 0.48737 -0.18703 0.48659 -0.19028 C 0.4862 -0.19213 0.48477 -0.19305 0.48477 -0.19514 C 0.48503 -0.20764 0.48594 -0.22037 0.48751 -0.23241 C 0.48894 -0.24328 0.49284 -0.24328 0.49766 -0.24722 C 0.49883 -0.24815 0.50001 -0.24953 0.50131 -0.25046 C 0.51068 -0.25764 0.49558 -0.24444 0.50769 -0.25532 C 0.5129 -0.26458 0.51198 -0.2625 0.5168 -0.27315 C 0.51889 -0.27778 0.52019 -0.28078 0.52136 -0.28611 C 0.52188 -0.28819 0.52201 -0.29051 0.52227 -0.29259 C 0.52136 -0.30416 0.52123 -0.31574 0.51954 -0.32685 C 0.51902 -0.33055 0.51732 -0.33356 0.51589 -0.33657 C 0.51511 -0.33819 0.51081 -0.34305 0.50951 -0.34467 C 0.50612 -0.3537 0.50964 -0.34676 0.50313 -0.35116 C 0.49818 -0.35463 0.49662 -0.35671 0.49297 -0.36088 C 0.49336 -0.36736 0.49297 -0.3743 0.49389 -0.38055 C 0.49428 -0.38241 0.49571 -0.38264 0.49675 -0.38379 C 0.49883 -0.38588 0.50105 -0.38773 0.50313 -0.39028 C 0.50417 -0.39166 0.50495 -0.39352 0.50586 -0.39514 L 0.50678 -0.39676 L 0.50678 -0.39676 L 0.51224 -0.4 L 0.50678 -0.41458 C 0.50521 -0.41018 0.50274 -0.40671 0.50222 -0.40162 C 0.50196 -0.4 0.50391 -0.4 0.50495 -0.4 C 0.5056 -0.4 0.50612 -0.40116 0.50678 -0.40162 L 0.51771 -0.41296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58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125</TotalTime>
  <Words>23</Words>
  <Application>Microsoft Office PowerPoint</Application>
  <PresentationFormat>Widescreen</PresentationFormat>
  <Paragraphs>12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Cordia New</vt:lpstr>
      <vt:lpstr>IrisUPC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OCS</dc:creator>
  <cp:lastModifiedBy>OCS</cp:lastModifiedBy>
  <cp:revision>10</cp:revision>
  <dcterms:created xsi:type="dcterms:W3CDTF">2025-07-22T02:09:40Z</dcterms:created>
  <dcterms:modified xsi:type="dcterms:W3CDTF">2025-07-22T04:15:36Z</dcterms:modified>
</cp:coreProperties>
</file>